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2" r:id="rId6"/>
    <p:sldMasterId id="2147483654" r:id="rId7"/>
    <p:sldMasterId id="2147483656" r:id="rId8"/>
    <p:sldMasterId id="2147483658" r:id="rId9"/>
    <p:sldMasterId id="2147483660" r:id="rId10"/>
    <p:sldMasterId id="214748366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Lst>
  <p:sldSz cy="9753600" cx="13004800"/>
  <p:notesSz cx="6858000" cy="9144000"/>
  <p:embeddedFontLst>
    <p:embeddedFont>
      <p:font typeface="Helvetica Neue"/>
      <p:regular r:id="rId37"/>
      <p:bold r:id="rId38"/>
      <p:italic r:id="rId39"/>
      <p:boldItalic r:id="rId40"/>
    </p:embeddedFont>
    <p:embeddedFont>
      <p:font typeface="Cutive"/>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72">
          <p15:clr>
            <a:srgbClr val="000000"/>
          </p15:clr>
        </p15:guide>
        <p15:guide id="2" pos="4096">
          <p15:clr>
            <a:srgbClr val="000000"/>
          </p15:clr>
        </p15:guide>
      </p15:sldGuideLst>
    </p:ext>
    <p:ext uri="http://customooxmlschemas.google.com/">
      <go:slidesCustomData xmlns:go="http://customooxmlschemas.google.com/" r:id="rId42" roundtripDataSignature="AMtx7mjDRtRWY/6zauK+MF2Fvo8kqg1B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72" orient="horz"/>
        <p:guide pos="409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8.xml"/><Relationship Id="rId42" Type="http://customschemas.google.com/relationships/presentationmetadata" Target="metadata"/><Relationship Id="rId41" Type="http://schemas.openxmlformats.org/officeDocument/2006/relationships/font" Target="fonts/Cutive-regular.fntdata"/><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7.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8.xml"/><Relationship Id="rId33" Type="http://schemas.openxmlformats.org/officeDocument/2006/relationships/slide" Target="slides/slide21.xml"/><Relationship Id="rId10" Type="http://schemas.openxmlformats.org/officeDocument/2006/relationships/slideMaster" Target="slideMasters/slideMaster7.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font" Target="fonts/HelveticaNeue-regular.fntdata"/><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font" Target="fonts/HelveticaNeue-italic.fntdata"/><Relationship Id="rId16" Type="http://schemas.openxmlformats.org/officeDocument/2006/relationships/slide" Target="slides/slide4.xml"/><Relationship Id="rId38" Type="http://schemas.openxmlformats.org/officeDocument/2006/relationships/font" Target="fonts/HelveticaNeue-bold.fntdata"/><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0d407bb78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0d407bb78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f0d407bb78_0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f0d407bb78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0d407bb78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f0d407bb78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0d407bb78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0d407bb78_0_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f0d407bb78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f0d407bb78_0_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0d407bb78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0d407bb78_0_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f0d407bb78_0_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f0d407bb78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f0d407bb78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f0d407bb78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f0d407bb78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f0d407bb78_0_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f0d407bb7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f0d407bb78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11" name="Shape 11"/>
        <p:cNvGrpSpPr/>
        <p:nvPr/>
      </p:nvGrpSpPr>
      <p:grpSpPr>
        <a:xfrm>
          <a:off x="0" y="0"/>
          <a:ext cx="0" cy="0"/>
          <a:chOff x="0" y="0"/>
          <a:chExt cx="0" cy="0"/>
        </a:xfrm>
      </p:grpSpPr>
      <p:sp>
        <p:nvSpPr>
          <p:cNvPr id="12" name="Google Shape;12;p16"/>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3" name="Google Shape;13;p16"/>
          <p:cNvSpPr txBox="1"/>
          <p:nvPr>
            <p:ph idx="1" type="subTitle"/>
          </p:nvPr>
        </p:nvSpPr>
        <p:spPr>
          <a:xfrm>
            <a:off x="1371600" y="3886200"/>
            <a:ext cx="6400800" cy="1752600"/>
          </a:xfrm>
          <a:prstGeom prst="rect">
            <a:avLst/>
          </a:prstGeom>
          <a:noFill/>
          <a:ln>
            <a:noFill/>
          </a:ln>
          <a:effectLst>
            <a:outerShdw blurRad="63500" dir="13500000" dist="25400">
              <a:srgbClr val="FFFFFF">
                <a:alpha val="49803"/>
              </a:srgbClr>
            </a:outerShdw>
          </a:effectLst>
        </p:spPr>
        <p:txBody>
          <a:bodyPr anchorCtr="0" anchor="ctr" bIns="0" lIns="0" spcFirstLastPara="1" rIns="0" wrap="square" tIns="0">
            <a:noAutofit/>
          </a:bodyPr>
          <a:lstStyle>
            <a:lvl1pPr lvl="0" algn="l">
              <a:lnSpc>
                <a:spcPct val="120000"/>
              </a:lnSpc>
              <a:spcBef>
                <a:spcPts val="2400"/>
              </a:spcBef>
              <a:spcAft>
                <a:spcPts val="0"/>
              </a:spcAft>
              <a:buClr>
                <a:srgbClr val="232323"/>
              </a:buClr>
              <a:buSzPts val="2304"/>
              <a:buChar char="•"/>
              <a:defRPr/>
            </a:lvl1pPr>
            <a:lvl2pPr lvl="1" algn="l">
              <a:lnSpc>
                <a:spcPct val="120000"/>
              </a:lnSpc>
              <a:spcBef>
                <a:spcPts val="2400"/>
              </a:spcBef>
              <a:spcAft>
                <a:spcPts val="0"/>
              </a:spcAft>
              <a:buClr>
                <a:srgbClr val="232323"/>
              </a:buClr>
              <a:buSzPts val="2304"/>
              <a:buChar char="•"/>
              <a:defRPr/>
            </a:lvl2pPr>
            <a:lvl3pPr lvl="2" algn="l">
              <a:lnSpc>
                <a:spcPct val="120000"/>
              </a:lnSpc>
              <a:spcBef>
                <a:spcPts val="2400"/>
              </a:spcBef>
              <a:spcAft>
                <a:spcPts val="0"/>
              </a:spcAft>
              <a:buClr>
                <a:srgbClr val="232323"/>
              </a:buClr>
              <a:buSzPts val="2304"/>
              <a:buChar char="•"/>
              <a:defRPr/>
            </a:lvl3pPr>
            <a:lvl4pPr lvl="3" algn="l">
              <a:lnSpc>
                <a:spcPct val="120000"/>
              </a:lnSpc>
              <a:spcBef>
                <a:spcPts val="2400"/>
              </a:spcBef>
              <a:spcAft>
                <a:spcPts val="0"/>
              </a:spcAft>
              <a:buClr>
                <a:srgbClr val="232323"/>
              </a:buClr>
              <a:buSzPts val="2304"/>
              <a:buChar char="•"/>
              <a:defRPr/>
            </a:lvl4pPr>
            <a:lvl5pPr lvl="4" algn="l">
              <a:lnSpc>
                <a:spcPct val="120000"/>
              </a:lnSpc>
              <a:spcBef>
                <a:spcPts val="2400"/>
              </a:spcBef>
              <a:spcAft>
                <a:spcPts val="0"/>
              </a:spcAft>
              <a:buClr>
                <a:srgbClr val="232323"/>
              </a:buClr>
              <a:buSzPts val="2304"/>
              <a:buChar char="•"/>
              <a:defRPr/>
            </a:lvl5pPr>
            <a:lvl6pPr lvl="5" algn="l">
              <a:lnSpc>
                <a:spcPct val="120000"/>
              </a:lnSpc>
              <a:spcBef>
                <a:spcPts val="2400"/>
              </a:spcBef>
              <a:spcAft>
                <a:spcPts val="0"/>
              </a:spcAft>
              <a:buClr>
                <a:srgbClr val="232323"/>
              </a:buClr>
              <a:buSzPts val="2304"/>
              <a:buChar char="•"/>
              <a:defRPr/>
            </a:lvl6pPr>
            <a:lvl7pPr lvl="6" algn="l">
              <a:lnSpc>
                <a:spcPct val="120000"/>
              </a:lnSpc>
              <a:spcBef>
                <a:spcPts val="2400"/>
              </a:spcBef>
              <a:spcAft>
                <a:spcPts val="0"/>
              </a:spcAft>
              <a:buClr>
                <a:srgbClr val="232323"/>
              </a:buClr>
              <a:buSzPts val="2304"/>
              <a:buChar char="•"/>
              <a:defRPr/>
            </a:lvl7pPr>
            <a:lvl8pPr lvl="7" algn="l">
              <a:lnSpc>
                <a:spcPct val="120000"/>
              </a:lnSpc>
              <a:spcBef>
                <a:spcPts val="2400"/>
              </a:spcBef>
              <a:spcAft>
                <a:spcPts val="0"/>
              </a:spcAft>
              <a:buClr>
                <a:srgbClr val="232323"/>
              </a:buClr>
              <a:buSzPts val="2304"/>
              <a:buChar char="•"/>
              <a:defRPr/>
            </a:lvl8pPr>
            <a:lvl9pPr lvl="8" algn="l">
              <a:lnSpc>
                <a:spcPct val="120000"/>
              </a:lnSpc>
              <a:spcBef>
                <a:spcPts val="2400"/>
              </a:spcBef>
              <a:spcAft>
                <a:spcPts val="0"/>
              </a:spcAft>
              <a:buClr>
                <a:srgbClr val="232323"/>
              </a:buClr>
              <a:buSzPts val="2304"/>
              <a:buChar char="•"/>
              <a:defRPr/>
            </a:lvl9pPr>
          </a:lstStyle>
          <a:p/>
        </p:txBody>
      </p:sp>
      <p:sp>
        <p:nvSpPr>
          <p:cNvPr id="14" name="Google Shape;14;p1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15" name="Google Shape;15;p1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16" name="Google Shape;16;p16"/>
          <p:cNvSpPr txBox="1"/>
          <p:nvPr>
            <p:ph idx="12" type="sldNum"/>
          </p:nvPr>
        </p:nvSpPr>
        <p:spPr>
          <a:xfrm>
            <a:off x="6408737" y="9028112"/>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25" name="Shape 25"/>
        <p:cNvGrpSpPr/>
        <p:nvPr/>
      </p:nvGrpSpPr>
      <p:grpSpPr>
        <a:xfrm>
          <a:off x="0" y="0"/>
          <a:ext cx="0" cy="0"/>
          <a:chOff x="0" y="0"/>
          <a:chExt cx="0" cy="0"/>
        </a:xfrm>
      </p:grpSpPr>
      <p:sp>
        <p:nvSpPr>
          <p:cNvPr id="26" name="Google Shape;26;p18"/>
          <p:cNvSpPr txBox="1"/>
          <p:nvPr>
            <p:ph type="title"/>
          </p:nvPr>
        </p:nvSpPr>
        <p:spPr>
          <a:xfrm>
            <a:off x="1612900" y="1054100"/>
            <a:ext cx="9969500" cy="2082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27" name="Google Shape;27;p1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28" name="Google Shape;28;p1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29" name="Google Shape;29;p1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30" name="Google Shape;30;p18"/>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37" name="Shape 37"/>
        <p:cNvGrpSpPr/>
        <p:nvPr/>
      </p:nvGrpSpPr>
      <p:grpSpPr>
        <a:xfrm>
          <a:off x="0" y="0"/>
          <a:ext cx="0" cy="0"/>
          <a:chOff x="0" y="0"/>
          <a:chExt cx="0" cy="0"/>
        </a:xfrm>
      </p:grpSpPr>
      <p:sp>
        <p:nvSpPr>
          <p:cNvPr id="38" name="Google Shape;38;p2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39" name="Google Shape;39;p20"/>
          <p:cNvSpPr txBox="1"/>
          <p:nvPr>
            <p:ph idx="1" type="body"/>
          </p:nvPr>
        </p:nvSpPr>
        <p:spPr>
          <a:xfrm>
            <a:off x="2362200" y="1828800"/>
            <a:ext cx="9702800" cy="7213600"/>
          </a:xfrm>
          <a:prstGeom prst="rect">
            <a:avLst/>
          </a:prstGeom>
          <a:noFill/>
          <a:ln>
            <a:noFill/>
          </a:ln>
        </p:spPr>
        <p:txBody>
          <a:bodyPr anchorCtr="0" anchor="ctr" bIns="0" lIns="0" spcFirstLastPara="1" rIns="0" wrap="square" tIns="0">
            <a:noAutofit/>
          </a:bodyPr>
          <a:lstStyle>
            <a:lvl1pPr indent="-374904" lvl="0" marL="457200" algn="l">
              <a:lnSpc>
                <a:spcPct val="120000"/>
              </a:lnSpc>
              <a:spcBef>
                <a:spcPts val="2400"/>
              </a:spcBef>
              <a:spcAft>
                <a:spcPts val="0"/>
              </a:spcAft>
              <a:buClr>
                <a:srgbClr val="232323"/>
              </a:buClr>
              <a:buSzPts val="2304"/>
              <a:buChar char="•"/>
              <a:defRPr/>
            </a:lvl1pPr>
            <a:lvl2pPr indent="-374904" lvl="1" marL="914400" algn="l">
              <a:lnSpc>
                <a:spcPct val="120000"/>
              </a:lnSpc>
              <a:spcBef>
                <a:spcPts val="2400"/>
              </a:spcBef>
              <a:spcAft>
                <a:spcPts val="0"/>
              </a:spcAft>
              <a:buClr>
                <a:srgbClr val="232323"/>
              </a:buClr>
              <a:buSzPts val="2304"/>
              <a:buChar char="•"/>
              <a:defRPr/>
            </a:lvl2pPr>
            <a:lvl3pPr indent="-374904" lvl="2" marL="1371600" algn="l">
              <a:lnSpc>
                <a:spcPct val="120000"/>
              </a:lnSpc>
              <a:spcBef>
                <a:spcPts val="2400"/>
              </a:spcBef>
              <a:spcAft>
                <a:spcPts val="0"/>
              </a:spcAft>
              <a:buClr>
                <a:srgbClr val="232323"/>
              </a:buClr>
              <a:buSzPts val="2304"/>
              <a:buChar char="•"/>
              <a:defRPr/>
            </a:lvl3pPr>
            <a:lvl4pPr indent="-374904" lvl="3" marL="1828800" algn="l">
              <a:lnSpc>
                <a:spcPct val="120000"/>
              </a:lnSpc>
              <a:spcBef>
                <a:spcPts val="2400"/>
              </a:spcBef>
              <a:spcAft>
                <a:spcPts val="0"/>
              </a:spcAft>
              <a:buClr>
                <a:srgbClr val="232323"/>
              </a:buClr>
              <a:buSzPts val="2304"/>
              <a:buChar char="•"/>
              <a:defRPr/>
            </a:lvl4pPr>
            <a:lvl5pPr indent="-374904" lvl="4" marL="2286000" algn="l">
              <a:lnSpc>
                <a:spcPct val="120000"/>
              </a:lnSpc>
              <a:spcBef>
                <a:spcPts val="2400"/>
              </a:spcBef>
              <a:spcAft>
                <a:spcPts val="0"/>
              </a:spcAft>
              <a:buClr>
                <a:srgbClr val="232323"/>
              </a:buClr>
              <a:buSzPts val="2304"/>
              <a:buChar char="•"/>
              <a:defRPr/>
            </a:lvl5pPr>
            <a:lvl6pPr indent="-374904" lvl="5" marL="2743200" algn="l">
              <a:lnSpc>
                <a:spcPct val="120000"/>
              </a:lnSpc>
              <a:spcBef>
                <a:spcPts val="2400"/>
              </a:spcBef>
              <a:spcAft>
                <a:spcPts val="0"/>
              </a:spcAft>
              <a:buClr>
                <a:srgbClr val="232323"/>
              </a:buClr>
              <a:buSzPts val="2304"/>
              <a:buChar char="•"/>
              <a:defRPr/>
            </a:lvl6pPr>
            <a:lvl7pPr indent="-374904" lvl="6" marL="3200400" algn="l">
              <a:lnSpc>
                <a:spcPct val="120000"/>
              </a:lnSpc>
              <a:spcBef>
                <a:spcPts val="2400"/>
              </a:spcBef>
              <a:spcAft>
                <a:spcPts val="0"/>
              </a:spcAft>
              <a:buClr>
                <a:srgbClr val="232323"/>
              </a:buClr>
              <a:buSzPts val="2304"/>
              <a:buChar char="•"/>
              <a:defRPr/>
            </a:lvl7pPr>
            <a:lvl8pPr indent="-374903" lvl="7" marL="3657600" algn="l">
              <a:lnSpc>
                <a:spcPct val="120000"/>
              </a:lnSpc>
              <a:spcBef>
                <a:spcPts val="2400"/>
              </a:spcBef>
              <a:spcAft>
                <a:spcPts val="0"/>
              </a:spcAft>
              <a:buClr>
                <a:srgbClr val="232323"/>
              </a:buClr>
              <a:buSzPts val="2304"/>
              <a:buChar char="•"/>
              <a:defRPr/>
            </a:lvl8pPr>
            <a:lvl9pPr indent="-374903" lvl="8" marL="4114800" algn="l">
              <a:lnSpc>
                <a:spcPct val="120000"/>
              </a:lnSpc>
              <a:spcBef>
                <a:spcPts val="2400"/>
              </a:spcBef>
              <a:spcAft>
                <a:spcPts val="0"/>
              </a:spcAft>
              <a:buClr>
                <a:srgbClr val="232323"/>
              </a:buClr>
              <a:buSzPts val="2304"/>
              <a:buChar char="•"/>
              <a:defRPr/>
            </a:lvl9pPr>
          </a:lstStyle>
          <a:p/>
        </p:txBody>
      </p:sp>
      <p:sp>
        <p:nvSpPr>
          <p:cNvPr id="40" name="Google Shape;40;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41" name="Google Shape;41;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42" name="Google Shape;42;p20"/>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48" name="Shape 48"/>
        <p:cNvGrpSpPr/>
        <p:nvPr/>
      </p:nvGrpSpPr>
      <p:grpSpPr>
        <a:xfrm>
          <a:off x="0" y="0"/>
          <a:ext cx="0" cy="0"/>
          <a:chOff x="0" y="0"/>
          <a:chExt cx="0" cy="0"/>
        </a:xfrm>
      </p:grpSpPr>
      <p:sp>
        <p:nvSpPr>
          <p:cNvPr id="49" name="Google Shape;49;p2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50" name="Google Shape;50;p2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51" name="Google Shape;51;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52" name="Google Shape;52;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53" name="Google Shape;53;p22"/>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58" name="Shape 58"/>
        <p:cNvGrpSpPr/>
        <p:nvPr/>
      </p:nvGrpSpPr>
      <p:grpSpPr>
        <a:xfrm>
          <a:off x="0" y="0"/>
          <a:ext cx="0" cy="0"/>
          <a:chOff x="0" y="0"/>
          <a:chExt cx="0" cy="0"/>
        </a:xfrm>
      </p:grpSpPr>
      <p:sp>
        <p:nvSpPr>
          <p:cNvPr id="59" name="Google Shape;59;p2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60" name="Google Shape;60;p2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61" name="Google Shape;61;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62" name="Google Shape;62;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63" name="Google Shape;63;p24"/>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70" name="Shape 70"/>
        <p:cNvGrpSpPr/>
        <p:nvPr/>
      </p:nvGrpSpPr>
      <p:grpSpPr>
        <a:xfrm>
          <a:off x="0" y="0"/>
          <a:ext cx="0" cy="0"/>
          <a:chOff x="0" y="0"/>
          <a:chExt cx="0" cy="0"/>
        </a:xfrm>
      </p:grpSpPr>
      <p:sp>
        <p:nvSpPr>
          <p:cNvPr id="71" name="Google Shape;71;p26"/>
          <p:cNvSpPr txBox="1"/>
          <p:nvPr>
            <p:ph type="title"/>
          </p:nvPr>
        </p:nvSpPr>
        <p:spPr>
          <a:xfrm>
            <a:off x="1295400" y="2451100"/>
            <a:ext cx="9969500" cy="49276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72" name="Google Shape;72;p26"/>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73" name="Google Shape;73;p2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74" name="Google Shape;74;p2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75" name="Google Shape;75;p26"/>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80" name="Shape 80"/>
        <p:cNvGrpSpPr/>
        <p:nvPr/>
      </p:nvGrpSpPr>
      <p:grpSpPr>
        <a:xfrm>
          <a:off x="0" y="0"/>
          <a:ext cx="0" cy="0"/>
          <a:chOff x="0" y="0"/>
          <a:chExt cx="0" cy="0"/>
        </a:xfrm>
      </p:grpSpPr>
      <p:sp>
        <p:nvSpPr>
          <p:cNvPr id="81" name="Google Shape;81;p2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82" name="Google Shape;82;p2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83" name="Google Shape;83;p2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84" name="Google Shape;84;p2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85" name="Google Shape;85;p28"/>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94" name="Shape 94"/>
        <p:cNvGrpSpPr/>
        <p:nvPr/>
      </p:nvGrpSpPr>
      <p:grpSpPr>
        <a:xfrm>
          <a:off x="0" y="0"/>
          <a:ext cx="0" cy="0"/>
          <a:chOff x="0" y="0"/>
          <a:chExt cx="0" cy="0"/>
        </a:xfrm>
      </p:grpSpPr>
      <p:sp>
        <p:nvSpPr>
          <p:cNvPr id="95" name="Google Shape;95;p30"/>
          <p:cNvSpPr txBox="1"/>
          <p:nvPr>
            <p:ph type="title"/>
          </p:nvPr>
        </p:nvSpPr>
        <p:spPr>
          <a:xfrm>
            <a:off x="1574800" y="1905000"/>
            <a:ext cx="9969500" cy="21717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96" name="Google Shape;96;p30"/>
          <p:cNvSpPr txBox="1"/>
          <p:nvPr>
            <p:ph idx="1" type="body"/>
          </p:nvPr>
        </p:nvSpPr>
        <p:spPr>
          <a:xfrm>
            <a:off x="1587500" y="3543300"/>
            <a:ext cx="9969500" cy="4927600"/>
          </a:xfrm>
          <a:prstGeom prst="rect">
            <a:avLst/>
          </a:prstGeom>
          <a:noFill/>
          <a:ln>
            <a:noFill/>
          </a:ln>
        </p:spPr>
        <p:txBody>
          <a:bodyPr anchorCtr="0" anchor="ctr" bIns="0" lIns="0" spcFirstLastPara="1" rIns="0" wrap="square" tIns="0">
            <a:noAutofit/>
          </a:bodyPr>
          <a:lstStyle>
            <a:lvl1pPr indent="-374904" lvl="0" marL="457200" algn="l">
              <a:lnSpc>
                <a:spcPct val="120000"/>
              </a:lnSpc>
              <a:spcBef>
                <a:spcPts val="2400"/>
              </a:spcBef>
              <a:spcAft>
                <a:spcPts val="0"/>
              </a:spcAft>
              <a:buClr>
                <a:srgbClr val="232323"/>
              </a:buClr>
              <a:buSzPts val="2304"/>
              <a:buChar char="•"/>
              <a:defRPr/>
            </a:lvl1pPr>
            <a:lvl2pPr indent="-374904" lvl="1" marL="914400" algn="l">
              <a:lnSpc>
                <a:spcPct val="120000"/>
              </a:lnSpc>
              <a:spcBef>
                <a:spcPts val="2400"/>
              </a:spcBef>
              <a:spcAft>
                <a:spcPts val="0"/>
              </a:spcAft>
              <a:buClr>
                <a:srgbClr val="232323"/>
              </a:buClr>
              <a:buSzPts val="2304"/>
              <a:buChar char="•"/>
              <a:defRPr/>
            </a:lvl2pPr>
            <a:lvl3pPr indent="-374904" lvl="2" marL="1371600" algn="l">
              <a:lnSpc>
                <a:spcPct val="120000"/>
              </a:lnSpc>
              <a:spcBef>
                <a:spcPts val="2400"/>
              </a:spcBef>
              <a:spcAft>
                <a:spcPts val="0"/>
              </a:spcAft>
              <a:buClr>
                <a:srgbClr val="232323"/>
              </a:buClr>
              <a:buSzPts val="2304"/>
              <a:buChar char="•"/>
              <a:defRPr/>
            </a:lvl3pPr>
            <a:lvl4pPr indent="-374904" lvl="3" marL="1828800" algn="l">
              <a:lnSpc>
                <a:spcPct val="120000"/>
              </a:lnSpc>
              <a:spcBef>
                <a:spcPts val="2400"/>
              </a:spcBef>
              <a:spcAft>
                <a:spcPts val="0"/>
              </a:spcAft>
              <a:buClr>
                <a:srgbClr val="232323"/>
              </a:buClr>
              <a:buSzPts val="2304"/>
              <a:buChar char="•"/>
              <a:defRPr/>
            </a:lvl4pPr>
            <a:lvl5pPr indent="-374904" lvl="4" marL="2286000" algn="l">
              <a:lnSpc>
                <a:spcPct val="120000"/>
              </a:lnSpc>
              <a:spcBef>
                <a:spcPts val="2400"/>
              </a:spcBef>
              <a:spcAft>
                <a:spcPts val="0"/>
              </a:spcAft>
              <a:buClr>
                <a:srgbClr val="232323"/>
              </a:buClr>
              <a:buSzPts val="2304"/>
              <a:buChar char="•"/>
              <a:defRPr/>
            </a:lvl5pPr>
            <a:lvl6pPr indent="-374904" lvl="5" marL="2743200" algn="l">
              <a:lnSpc>
                <a:spcPct val="120000"/>
              </a:lnSpc>
              <a:spcBef>
                <a:spcPts val="2400"/>
              </a:spcBef>
              <a:spcAft>
                <a:spcPts val="0"/>
              </a:spcAft>
              <a:buClr>
                <a:srgbClr val="232323"/>
              </a:buClr>
              <a:buSzPts val="2304"/>
              <a:buChar char="•"/>
              <a:defRPr/>
            </a:lvl6pPr>
            <a:lvl7pPr indent="-374904" lvl="6" marL="3200400" algn="l">
              <a:lnSpc>
                <a:spcPct val="120000"/>
              </a:lnSpc>
              <a:spcBef>
                <a:spcPts val="2400"/>
              </a:spcBef>
              <a:spcAft>
                <a:spcPts val="0"/>
              </a:spcAft>
              <a:buClr>
                <a:srgbClr val="232323"/>
              </a:buClr>
              <a:buSzPts val="2304"/>
              <a:buChar char="•"/>
              <a:defRPr/>
            </a:lvl7pPr>
            <a:lvl8pPr indent="-374903" lvl="7" marL="3657600" algn="l">
              <a:lnSpc>
                <a:spcPct val="120000"/>
              </a:lnSpc>
              <a:spcBef>
                <a:spcPts val="2400"/>
              </a:spcBef>
              <a:spcAft>
                <a:spcPts val="0"/>
              </a:spcAft>
              <a:buClr>
                <a:srgbClr val="232323"/>
              </a:buClr>
              <a:buSzPts val="2304"/>
              <a:buChar char="•"/>
              <a:defRPr/>
            </a:lvl8pPr>
            <a:lvl9pPr indent="-374903" lvl="8" marL="4114800" algn="l">
              <a:lnSpc>
                <a:spcPct val="120000"/>
              </a:lnSpc>
              <a:spcBef>
                <a:spcPts val="2400"/>
              </a:spcBef>
              <a:spcAft>
                <a:spcPts val="0"/>
              </a:spcAft>
              <a:buClr>
                <a:srgbClr val="232323"/>
              </a:buClr>
              <a:buSzPts val="2304"/>
              <a:buChar char="•"/>
              <a:defRPr/>
            </a:lvl9pPr>
          </a:lstStyle>
          <a:p/>
        </p:txBody>
      </p:sp>
      <p:sp>
        <p:nvSpPr>
          <p:cNvPr id="97" name="Google Shape;97;p3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98" name="Google Shape;98;p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2800" u="none">
                <a:solidFill>
                  <a:srgbClr val="71787F"/>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0" i="0" sz="2800" u="none" cap="none" strike="noStrike">
                <a:solidFill>
                  <a:srgbClr val="71787F"/>
                </a:solidFill>
                <a:latin typeface="Helvetica Neue"/>
                <a:ea typeface="Helvetica Neue"/>
                <a:cs typeface="Helvetica Neue"/>
                <a:sym typeface="Helvetica Neue"/>
              </a:defRPr>
            </a:lvl9pPr>
          </a:lstStyle>
          <a:p/>
        </p:txBody>
      </p:sp>
      <p:sp>
        <p:nvSpPr>
          <p:cNvPr id="99" name="Google Shape;99;p30"/>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algn="ctr">
              <a:lnSpc>
                <a:spcPct val="90000"/>
              </a:lnSpc>
              <a:spcBef>
                <a:spcPts val="0"/>
              </a:spcBef>
              <a:spcAft>
                <a:spcPts val="0"/>
              </a:spcAft>
              <a:buNone/>
              <a:defRPr sz="1200">
                <a:solidFill>
                  <a:srgbClr val="FFFFFF"/>
                </a:solidFill>
                <a:latin typeface="Cutive"/>
                <a:ea typeface="Cutive"/>
                <a:cs typeface="Cutive"/>
                <a:sym typeface="Cutive"/>
              </a:defRPr>
            </a:lvl1pPr>
            <a:lvl2pPr indent="0" lvl="1" marL="0" algn="ctr">
              <a:lnSpc>
                <a:spcPct val="90000"/>
              </a:lnSpc>
              <a:spcBef>
                <a:spcPts val="0"/>
              </a:spcBef>
              <a:spcAft>
                <a:spcPts val="0"/>
              </a:spcAft>
              <a:buNone/>
              <a:defRPr sz="1200">
                <a:solidFill>
                  <a:srgbClr val="FFFFFF"/>
                </a:solidFill>
                <a:latin typeface="Cutive"/>
                <a:ea typeface="Cutive"/>
                <a:cs typeface="Cutive"/>
                <a:sym typeface="Cutive"/>
              </a:defRPr>
            </a:lvl2pPr>
            <a:lvl3pPr indent="0" lvl="2" marL="0" algn="ctr">
              <a:lnSpc>
                <a:spcPct val="90000"/>
              </a:lnSpc>
              <a:spcBef>
                <a:spcPts val="0"/>
              </a:spcBef>
              <a:spcAft>
                <a:spcPts val="0"/>
              </a:spcAft>
              <a:buNone/>
              <a:defRPr sz="1200">
                <a:solidFill>
                  <a:srgbClr val="FFFFFF"/>
                </a:solidFill>
                <a:latin typeface="Cutive"/>
                <a:ea typeface="Cutive"/>
                <a:cs typeface="Cutive"/>
                <a:sym typeface="Cutive"/>
              </a:defRPr>
            </a:lvl3pPr>
            <a:lvl4pPr indent="0" lvl="3" marL="0" algn="ctr">
              <a:lnSpc>
                <a:spcPct val="90000"/>
              </a:lnSpc>
              <a:spcBef>
                <a:spcPts val="0"/>
              </a:spcBef>
              <a:spcAft>
                <a:spcPts val="0"/>
              </a:spcAft>
              <a:buNone/>
              <a:defRPr sz="1200">
                <a:solidFill>
                  <a:srgbClr val="FFFFFF"/>
                </a:solidFill>
                <a:latin typeface="Cutive"/>
                <a:ea typeface="Cutive"/>
                <a:cs typeface="Cutive"/>
                <a:sym typeface="Cutive"/>
              </a:defRPr>
            </a:lvl4pPr>
            <a:lvl5pPr indent="0" lvl="4" marL="0" algn="ctr">
              <a:lnSpc>
                <a:spcPct val="90000"/>
              </a:lnSpc>
              <a:spcBef>
                <a:spcPts val="0"/>
              </a:spcBef>
              <a:spcAft>
                <a:spcPts val="0"/>
              </a:spcAft>
              <a:buNone/>
              <a:defRPr sz="1200">
                <a:solidFill>
                  <a:srgbClr val="FFFFFF"/>
                </a:solidFill>
                <a:latin typeface="Cutive"/>
                <a:ea typeface="Cutive"/>
                <a:cs typeface="Cutive"/>
                <a:sym typeface="Cutive"/>
              </a:defRPr>
            </a:lvl5pPr>
            <a:lvl6pPr indent="0" lvl="5" marL="0" algn="ctr">
              <a:lnSpc>
                <a:spcPct val="90000"/>
              </a:lnSpc>
              <a:spcBef>
                <a:spcPts val="0"/>
              </a:spcBef>
              <a:spcAft>
                <a:spcPts val="0"/>
              </a:spcAft>
              <a:buNone/>
              <a:defRPr sz="1200">
                <a:solidFill>
                  <a:srgbClr val="FFFFFF"/>
                </a:solidFill>
                <a:latin typeface="Cutive"/>
                <a:ea typeface="Cutive"/>
                <a:cs typeface="Cutive"/>
                <a:sym typeface="Cutive"/>
              </a:defRPr>
            </a:lvl6pPr>
            <a:lvl7pPr indent="0" lvl="6" marL="0" algn="ctr">
              <a:lnSpc>
                <a:spcPct val="90000"/>
              </a:lnSpc>
              <a:spcBef>
                <a:spcPts val="0"/>
              </a:spcBef>
              <a:spcAft>
                <a:spcPts val="0"/>
              </a:spcAft>
              <a:buNone/>
              <a:defRPr sz="1200">
                <a:solidFill>
                  <a:srgbClr val="FFFFFF"/>
                </a:solidFill>
                <a:latin typeface="Cutive"/>
                <a:ea typeface="Cutive"/>
                <a:cs typeface="Cutive"/>
                <a:sym typeface="Cutive"/>
              </a:defRPr>
            </a:lvl7pPr>
            <a:lvl8pPr indent="0" lvl="7" marL="0" algn="ctr">
              <a:lnSpc>
                <a:spcPct val="90000"/>
              </a:lnSpc>
              <a:spcBef>
                <a:spcPts val="0"/>
              </a:spcBef>
              <a:spcAft>
                <a:spcPts val="0"/>
              </a:spcAft>
              <a:buNone/>
              <a:defRPr sz="1200">
                <a:solidFill>
                  <a:srgbClr val="FFFFFF"/>
                </a:solidFill>
                <a:latin typeface="Cutive"/>
                <a:ea typeface="Cutive"/>
                <a:cs typeface="Cutive"/>
                <a:sym typeface="Cutive"/>
              </a:defRPr>
            </a:lvl8pPr>
            <a:lvl9pPr indent="0" lvl="8" marL="0" algn="ctr">
              <a:lnSpc>
                <a:spcPct val="90000"/>
              </a:lnSpc>
              <a:spcBef>
                <a:spcPts val="0"/>
              </a:spcBef>
              <a:spcAft>
                <a:spcPts val="0"/>
              </a:spcAft>
              <a:buNone/>
              <a:defRPr sz="1200">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theme" Target="../theme/theme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slideLayout" Target="../slideLayouts/slideLayout2.xml"/><Relationship Id="rId5"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png"/><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7.png"/><Relationship Id="rId3" Type="http://schemas.openxmlformats.org/officeDocument/2006/relationships/image" Target="../media/image10.png"/><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5.xml"/><Relationship Id="rId3"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6.xml"/><Relationship Id="rId3" Type="http://schemas.openxmlformats.org/officeDocument/2006/relationships/theme" Target="../theme/theme9.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theme" Target="../theme/theme3.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slideLayout" Target="../slideLayouts/slideLayout8.xml"/><Relationship Id="rId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DFF"/>
        </a:solidFill>
      </p:bgPr>
    </p:bg>
    <p:spTree>
      <p:nvGrpSpPr>
        <p:cNvPr id="5" name="Shape 5"/>
        <p:cNvGrpSpPr/>
        <p:nvPr/>
      </p:nvGrpSpPr>
      <p:grpSpPr>
        <a:xfrm>
          <a:off x="0" y="0"/>
          <a:ext cx="0" cy="0"/>
          <a:chOff x="0" y="0"/>
          <a:chExt cx="0" cy="0"/>
        </a:xfrm>
      </p:grpSpPr>
      <p:pic>
        <p:nvPicPr>
          <p:cNvPr id="6" name="Google Shape;6;p15"/>
          <p:cNvPicPr preferRelativeResize="0"/>
          <p:nvPr/>
        </p:nvPicPr>
        <p:blipFill rotWithShape="1">
          <a:blip r:embed="rId1">
            <a:alphaModFix/>
          </a:blip>
          <a:srcRect b="0" l="0" r="0" t="0"/>
          <a:stretch/>
        </p:blipFill>
        <p:spPr>
          <a:xfrm>
            <a:off x="10020300" y="6945312"/>
            <a:ext cx="1387475" cy="1231900"/>
          </a:xfrm>
          <a:prstGeom prst="rect">
            <a:avLst/>
          </a:prstGeom>
          <a:noFill/>
          <a:ln>
            <a:noFill/>
          </a:ln>
        </p:spPr>
      </p:pic>
      <p:pic>
        <p:nvPicPr>
          <p:cNvPr id="7" name="Google Shape;7;p15"/>
          <p:cNvPicPr preferRelativeResize="0"/>
          <p:nvPr/>
        </p:nvPicPr>
        <p:blipFill rotWithShape="1">
          <a:blip r:embed="rId2">
            <a:alphaModFix/>
          </a:blip>
          <a:srcRect b="0" l="0" r="0" t="0"/>
          <a:stretch/>
        </p:blipFill>
        <p:spPr>
          <a:xfrm>
            <a:off x="-2233612" y="-14287"/>
            <a:ext cx="17384712" cy="9777412"/>
          </a:xfrm>
          <a:prstGeom prst="rect">
            <a:avLst/>
          </a:prstGeom>
          <a:noFill/>
          <a:ln>
            <a:noFill/>
          </a:ln>
        </p:spPr>
      </p:pic>
      <p:sp>
        <p:nvSpPr>
          <p:cNvPr id="8" name="Google Shape;8;p15"/>
          <p:cNvSpPr txBox="1"/>
          <p:nvPr>
            <p:ph type="title"/>
          </p:nvPr>
        </p:nvSpPr>
        <p:spPr>
          <a:xfrm>
            <a:off x="1295400" y="1409700"/>
            <a:ext cx="9969500" cy="3835400"/>
          </a:xfrm>
          <a:prstGeom prst="rect">
            <a:avLst/>
          </a:prstGeom>
          <a:noFill/>
          <a:ln>
            <a:noFill/>
          </a:ln>
        </p:spPr>
        <p:txBody>
          <a:bodyPr anchorCtr="0" anchor="ctr" bIns="0" lIns="0" spcFirstLastPara="1" rIns="0" wrap="square" tIns="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9" name="Google Shape;9;p15"/>
          <p:cNvSpPr txBox="1"/>
          <p:nvPr>
            <p:ph idx="1" type="body"/>
          </p:nvPr>
        </p:nvSpPr>
        <p:spPr>
          <a:xfrm>
            <a:off x="1155700" y="4254500"/>
            <a:ext cx="9969500" cy="3746500"/>
          </a:xfrm>
          <a:prstGeom prst="rect">
            <a:avLst/>
          </a:prstGeom>
          <a:noFill/>
          <a:ln>
            <a:noFill/>
          </a:ln>
          <a:effectLst>
            <a:outerShdw blurRad="63500" dir="13500000" dist="25400">
              <a:srgbClr val="FFFFFF">
                <a:alpha val="49803"/>
              </a:srgbClr>
            </a:outerShdw>
          </a:effectLst>
        </p:spPr>
        <p:txBody>
          <a:bodyPr anchorCtr="0" anchor="ctr" bIns="0" lIns="0" spcFirstLastPara="1" rIns="0" wrap="square" tIns="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10" name="Google Shape;10;p15"/>
          <p:cNvSpPr txBox="1"/>
          <p:nvPr>
            <p:ph idx="12" type="sldNum"/>
          </p:nvPr>
        </p:nvSpPr>
        <p:spPr>
          <a:xfrm>
            <a:off x="6408737" y="9028112"/>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 name="Shape 17"/>
        <p:cNvGrpSpPr/>
        <p:nvPr/>
      </p:nvGrpSpPr>
      <p:grpSpPr>
        <a:xfrm>
          <a:off x="0" y="0"/>
          <a:ext cx="0" cy="0"/>
          <a:chOff x="0" y="0"/>
          <a:chExt cx="0" cy="0"/>
        </a:xfrm>
      </p:grpSpPr>
      <p:pic>
        <p:nvPicPr>
          <p:cNvPr id="18" name="Google Shape;18;p17"/>
          <p:cNvPicPr preferRelativeResize="0"/>
          <p:nvPr/>
        </p:nvPicPr>
        <p:blipFill rotWithShape="1">
          <a:blip r:embed="rId1">
            <a:alphaModFix/>
          </a:blip>
          <a:srcRect b="0" l="0" r="0" t="0"/>
          <a:stretch/>
        </p:blipFill>
        <p:spPr>
          <a:xfrm>
            <a:off x="50800" y="-4851400"/>
            <a:ext cx="13004800" cy="7316787"/>
          </a:xfrm>
          <a:prstGeom prst="rect">
            <a:avLst/>
          </a:prstGeom>
          <a:noFill/>
          <a:ln>
            <a:noFill/>
          </a:ln>
        </p:spPr>
      </p:pic>
      <p:pic>
        <p:nvPicPr>
          <p:cNvPr id="19" name="Google Shape;19;p17"/>
          <p:cNvPicPr preferRelativeResize="0"/>
          <p:nvPr/>
        </p:nvPicPr>
        <p:blipFill rotWithShape="1">
          <a:blip r:embed="rId1">
            <a:alphaModFix/>
          </a:blip>
          <a:srcRect b="0" l="0" r="0" t="0"/>
          <a:stretch/>
        </p:blipFill>
        <p:spPr>
          <a:xfrm>
            <a:off x="63500" y="2438400"/>
            <a:ext cx="13004800" cy="7316787"/>
          </a:xfrm>
          <a:prstGeom prst="rect">
            <a:avLst/>
          </a:prstGeom>
          <a:noFill/>
          <a:ln>
            <a:noFill/>
          </a:ln>
        </p:spPr>
      </p:pic>
      <p:grpSp>
        <p:nvGrpSpPr>
          <p:cNvPr id="20" name="Google Shape;20;p17"/>
          <p:cNvGrpSpPr/>
          <p:nvPr/>
        </p:nvGrpSpPr>
        <p:grpSpPr>
          <a:xfrm>
            <a:off x="3303587" y="3606800"/>
            <a:ext cx="6553200" cy="4406900"/>
            <a:chOff x="-1" y="0"/>
            <a:chExt cx="6553265" cy="4407147"/>
          </a:xfrm>
        </p:grpSpPr>
        <p:pic>
          <p:nvPicPr>
            <p:cNvPr id="21" name="Google Shape;21;p17"/>
            <p:cNvPicPr preferRelativeResize="0"/>
            <p:nvPr/>
          </p:nvPicPr>
          <p:blipFill rotWithShape="1">
            <a:blip r:embed="rId2">
              <a:alphaModFix/>
            </a:blip>
            <a:srcRect b="0" l="0" r="0" t="0"/>
            <a:stretch/>
          </p:blipFill>
          <p:spPr>
            <a:xfrm>
              <a:off x="50799" y="50800"/>
              <a:ext cx="6451665" cy="4305547"/>
            </a:xfrm>
            <a:prstGeom prst="rect">
              <a:avLst/>
            </a:prstGeom>
            <a:noFill/>
            <a:ln>
              <a:noFill/>
            </a:ln>
          </p:spPr>
        </p:pic>
        <p:pic>
          <p:nvPicPr>
            <p:cNvPr id="22" name="Google Shape;22;p17"/>
            <p:cNvPicPr preferRelativeResize="0"/>
            <p:nvPr/>
          </p:nvPicPr>
          <p:blipFill rotWithShape="1">
            <a:blip r:embed="rId3">
              <a:alphaModFix/>
            </a:blip>
            <a:srcRect b="0" l="0" r="0" t="0"/>
            <a:stretch/>
          </p:blipFill>
          <p:spPr>
            <a:xfrm>
              <a:off x="-1" y="0"/>
              <a:ext cx="6553265" cy="4407147"/>
            </a:xfrm>
            <a:prstGeom prst="rect">
              <a:avLst/>
            </a:prstGeom>
            <a:noFill/>
            <a:ln>
              <a:noFill/>
            </a:ln>
          </p:spPr>
        </p:pic>
      </p:grpSp>
      <p:sp>
        <p:nvSpPr>
          <p:cNvPr id="23" name="Google Shape;23;p17"/>
          <p:cNvSpPr txBox="1"/>
          <p:nvPr>
            <p:ph type="title"/>
          </p:nvPr>
        </p:nvSpPr>
        <p:spPr>
          <a:xfrm>
            <a:off x="1612900" y="1054100"/>
            <a:ext cx="9969500" cy="2082800"/>
          </a:xfrm>
          <a:prstGeom prst="rect">
            <a:avLst/>
          </a:prstGeom>
          <a:noFill/>
          <a:ln>
            <a:noFill/>
          </a:ln>
        </p:spPr>
        <p:txBody>
          <a:bodyPr anchorCtr="0" anchor="ctr" bIns="0" lIns="0" spcFirstLastPara="1" rIns="0" wrap="square" tIns="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24" name="Google Shape;24;p17"/>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 name="Shape 31"/>
        <p:cNvGrpSpPr/>
        <p:nvPr/>
      </p:nvGrpSpPr>
      <p:grpSpPr>
        <a:xfrm>
          <a:off x="0" y="0"/>
          <a:ext cx="0" cy="0"/>
          <a:chOff x="0" y="0"/>
          <a:chExt cx="0" cy="0"/>
        </a:xfrm>
      </p:grpSpPr>
      <p:pic>
        <p:nvPicPr>
          <p:cNvPr id="32" name="Google Shape;32;p19"/>
          <p:cNvPicPr preferRelativeResize="0"/>
          <p:nvPr/>
        </p:nvPicPr>
        <p:blipFill rotWithShape="1">
          <a:blip r:embed="rId1">
            <a:alphaModFix/>
          </a:blip>
          <a:srcRect b="0" l="0" r="0" t="0"/>
          <a:stretch/>
        </p:blipFill>
        <p:spPr>
          <a:xfrm flipH="1">
            <a:off x="-1" y="1231900"/>
            <a:ext cx="13015912" cy="7327900"/>
          </a:xfrm>
          <a:prstGeom prst="rect">
            <a:avLst/>
          </a:prstGeom>
          <a:noFill/>
          <a:ln>
            <a:noFill/>
          </a:ln>
        </p:spPr>
      </p:pic>
      <p:pic>
        <p:nvPicPr>
          <p:cNvPr id="33" name="Google Shape;33;p19"/>
          <p:cNvPicPr preferRelativeResize="0"/>
          <p:nvPr/>
        </p:nvPicPr>
        <p:blipFill rotWithShape="1">
          <a:blip r:embed="rId2">
            <a:alphaModFix/>
          </a:blip>
          <a:srcRect b="0" l="0" r="0" t="0"/>
          <a:stretch/>
        </p:blipFill>
        <p:spPr>
          <a:xfrm>
            <a:off x="38100" y="-6019800"/>
            <a:ext cx="13004800" cy="7316787"/>
          </a:xfrm>
          <a:prstGeom prst="rect">
            <a:avLst/>
          </a:prstGeom>
          <a:noFill/>
          <a:ln>
            <a:noFill/>
          </a:ln>
        </p:spPr>
      </p:pic>
      <p:pic>
        <p:nvPicPr>
          <p:cNvPr id="34" name="Google Shape;34;p19"/>
          <p:cNvPicPr preferRelativeResize="0"/>
          <p:nvPr/>
        </p:nvPicPr>
        <p:blipFill rotWithShape="1">
          <a:blip r:embed="rId2">
            <a:alphaModFix/>
          </a:blip>
          <a:srcRect b="0" l="0" r="0" t="0"/>
          <a:stretch/>
        </p:blipFill>
        <p:spPr>
          <a:xfrm>
            <a:off x="25400" y="8559800"/>
            <a:ext cx="13004800" cy="7316787"/>
          </a:xfrm>
          <a:prstGeom prst="rect">
            <a:avLst/>
          </a:prstGeom>
          <a:noFill/>
          <a:ln>
            <a:noFill/>
          </a:ln>
        </p:spPr>
      </p:pic>
      <p:sp>
        <p:nvSpPr>
          <p:cNvPr id="35" name="Google Shape;35;p19"/>
          <p:cNvSpPr txBox="1"/>
          <p:nvPr>
            <p:ph idx="1" type="body"/>
          </p:nvPr>
        </p:nvSpPr>
        <p:spPr>
          <a:xfrm>
            <a:off x="2362200" y="1828800"/>
            <a:ext cx="9702800" cy="7213600"/>
          </a:xfrm>
          <a:prstGeom prst="rect">
            <a:avLst/>
          </a:prstGeom>
          <a:noFill/>
          <a:ln>
            <a:noFill/>
          </a:ln>
        </p:spPr>
        <p:txBody>
          <a:bodyPr anchorCtr="0" anchor="ctr" bIns="0" lIns="0" spcFirstLastPara="1" rIns="0" wrap="square" tIns="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36" name="Google Shape;36;p19"/>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 name="Shape 43"/>
        <p:cNvGrpSpPr/>
        <p:nvPr/>
      </p:nvGrpSpPr>
      <p:grpSpPr>
        <a:xfrm>
          <a:off x="0" y="0"/>
          <a:ext cx="0" cy="0"/>
          <a:chOff x="0" y="0"/>
          <a:chExt cx="0" cy="0"/>
        </a:xfrm>
      </p:grpSpPr>
      <p:pic>
        <p:nvPicPr>
          <p:cNvPr id="44" name="Google Shape;44;p21"/>
          <p:cNvPicPr preferRelativeResize="0"/>
          <p:nvPr/>
        </p:nvPicPr>
        <p:blipFill rotWithShape="1">
          <a:blip r:embed="rId1">
            <a:alphaModFix/>
          </a:blip>
          <a:srcRect b="0" l="0" r="0" t="0"/>
          <a:stretch/>
        </p:blipFill>
        <p:spPr>
          <a:xfrm>
            <a:off x="1270000" y="1960562"/>
            <a:ext cx="2806700" cy="3098800"/>
          </a:xfrm>
          <a:prstGeom prst="rect">
            <a:avLst/>
          </a:prstGeom>
          <a:noFill/>
          <a:ln>
            <a:noFill/>
          </a:ln>
        </p:spPr>
      </p:pic>
      <p:pic>
        <p:nvPicPr>
          <p:cNvPr id="45" name="Google Shape;45;p21"/>
          <p:cNvPicPr preferRelativeResize="0"/>
          <p:nvPr/>
        </p:nvPicPr>
        <p:blipFill rotWithShape="1">
          <a:blip r:embed="rId2">
            <a:alphaModFix/>
          </a:blip>
          <a:srcRect b="0" l="0" r="0" t="0"/>
          <a:stretch/>
        </p:blipFill>
        <p:spPr>
          <a:xfrm>
            <a:off x="4330700" y="4379912"/>
            <a:ext cx="4787900" cy="4241800"/>
          </a:xfrm>
          <a:prstGeom prst="rect">
            <a:avLst/>
          </a:prstGeom>
          <a:noFill/>
          <a:ln>
            <a:noFill/>
          </a:ln>
        </p:spPr>
      </p:pic>
      <p:pic>
        <p:nvPicPr>
          <p:cNvPr id="46" name="Google Shape;46;p21"/>
          <p:cNvPicPr preferRelativeResize="0"/>
          <p:nvPr/>
        </p:nvPicPr>
        <p:blipFill rotWithShape="1">
          <a:blip r:embed="rId3">
            <a:alphaModFix/>
          </a:blip>
          <a:srcRect b="0" l="0" r="0" t="0"/>
          <a:stretch/>
        </p:blipFill>
        <p:spPr>
          <a:xfrm>
            <a:off x="8458200" y="1704975"/>
            <a:ext cx="3746500" cy="3441700"/>
          </a:xfrm>
          <a:prstGeom prst="rect">
            <a:avLst/>
          </a:prstGeom>
          <a:noFill/>
          <a:ln>
            <a:noFill/>
          </a:ln>
        </p:spPr>
      </p:pic>
      <p:sp>
        <p:nvSpPr>
          <p:cNvPr id="47" name="Google Shape;47;p21"/>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cap="none" strike="noStrik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pic>
        <p:nvPicPr>
          <p:cNvPr id="55" name="Google Shape;55;p23"/>
          <p:cNvPicPr preferRelativeResize="0"/>
          <p:nvPr/>
        </p:nvPicPr>
        <p:blipFill rotWithShape="1">
          <a:blip r:embed="rId1">
            <a:alphaModFix/>
          </a:blip>
          <a:srcRect b="0" l="0" r="0" t="0"/>
          <a:stretch/>
        </p:blipFill>
        <p:spPr>
          <a:xfrm>
            <a:off x="-25400" y="-4813300"/>
            <a:ext cx="13004800" cy="7316787"/>
          </a:xfrm>
          <a:prstGeom prst="rect">
            <a:avLst/>
          </a:prstGeom>
          <a:noFill/>
          <a:ln>
            <a:noFill/>
          </a:ln>
        </p:spPr>
      </p:pic>
      <p:pic>
        <p:nvPicPr>
          <p:cNvPr id="56" name="Google Shape;56;p23"/>
          <p:cNvPicPr preferRelativeResize="0"/>
          <p:nvPr/>
        </p:nvPicPr>
        <p:blipFill rotWithShape="1">
          <a:blip r:embed="rId1">
            <a:alphaModFix/>
          </a:blip>
          <a:srcRect b="0" l="0" r="0" t="0"/>
          <a:stretch/>
        </p:blipFill>
        <p:spPr>
          <a:xfrm>
            <a:off x="25400" y="2463800"/>
            <a:ext cx="13004800" cy="7316787"/>
          </a:xfrm>
          <a:prstGeom prst="rect">
            <a:avLst/>
          </a:prstGeom>
          <a:noFill/>
          <a:ln>
            <a:noFill/>
          </a:ln>
        </p:spPr>
      </p:pic>
      <p:sp>
        <p:nvSpPr>
          <p:cNvPr id="57" name="Google Shape;57;p23"/>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 name="Shape 64"/>
        <p:cNvGrpSpPr/>
        <p:nvPr/>
      </p:nvGrpSpPr>
      <p:grpSpPr>
        <a:xfrm>
          <a:off x="0" y="0"/>
          <a:ext cx="0" cy="0"/>
          <a:chOff x="0" y="0"/>
          <a:chExt cx="0" cy="0"/>
        </a:xfrm>
      </p:grpSpPr>
      <p:pic>
        <p:nvPicPr>
          <p:cNvPr id="65" name="Google Shape;65;p25"/>
          <p:cNvPicPr preferRelativeResize="0"/>
          <p:nvPr/>
        </p:nvPicPr>
        <p:blipFill rotWithShape="1">
          <a:blip r:embed="rId1">
            <a:alphaModFix/>
          </a:blip>
          <a:srcRect b="0" l="0" r="0" t="0"/>
          <a:stretch/>
        </p:blipFill>
        <p:spPr>
          <a:xfrm>
            <a:off x="0" y="1206500"/>
            <a:ext cx="13007975" cy="7315200"/>
          </a:xfrm>
          <a:prstGeom prst="rect">
            <a:avLst/>
          </a:prstGeom>
          <a:noFill/>
          <a:ln>
            <a:noFill/>
          </a:ln>
        </p:spPr>
      </p:pic>
      <p:pic>
        <p:nvPicPr>
          <p:cNvPr id="66" name="Google Shape;66;p25"/>
          <p:cNvPicPr preferRelativeResize="0"/>
          <p:nvPr/>
        </p:nvPicPr>
        <p:blipFill rotWithShape="1">
          <a:blip r:embed="rId1">
            <a:alphaModFix/>
          </a:blip>
          <a:srcRect b="0" l="0" r="0" t="0"/>
          <a:stretch/>
        </p:blipFill>
        <p:spPr>
          <a:xfrm>
            <a:off x="-25400" y="8483600"/>
            <a:ext cx="13007975" cy="7315200"/>
          </a:xfrm>
          <a:prstGeom prst="rect">
            <a:avLst/>
          </a:prstGeom>
          <a:noFill/>
          <a:ln>
            <a:noFill/>
          </a:ln>
        </p:spPr>
      </p:pic>
      <p:pic>
        <p:nvPicPr>
          <p:cNvPr id="67" name="Google Shape;67;p25"/>
          <p:cNvPicPr preferRelativeResize="0"/>
          <p:nvPr/>
        </p:nvPicPr>
        <p:blipFill rotWithShape="1">
          <a:blip r:embed="rId1">
            <a:alphaModFix/>
          </a:blip>
          <a:srcRect b="0" l="0" r="0" t="0"/>
          <a:stretch/>
        </p:blipFill>
        <p:spPr>
          <a:xfrm>
            <a:off x="38100" y="-6083300"/>
            <a:ext cx="13007975" cy="7315200"/>
          </a:xfrm>
          <a:prstGeom prst="rect">
            <a:avLst/>
          </a:prstGeom>
          <a:noFill/>
          <a:ln>
            <a:noFill/>
          </a:ln>
        </p:spPr>
      </p:pic>
      <p:sp>
        <p:nvSpPr>
          <p:cNvPr id="68" name="Google Shape;68;p25"/>
          <p:cNvSpPr txBox="1"/>
          <p:nvPr>
            <p:ph type="title"/>
          </p:nvPr>
        </p:nvSpPr>
        <p:spPr>
          <a:xfrm>
            <a:off x="1295400" y="2451100"/>
            <a:ext cx="9969500" cy="4927600"/>
          </a:xfrm>
          <a:prstGeom prst="rect">
            <a:avLst/>
          </a:prstGeom>
          <a:noFill/>
          <a:ln>
            <a:noFill/>
          </a:ln>
        </p:spPr>
        <p:txBody>
          <a:bodyPr anchorCtr="0" anchor="ctr" bIns="0" lIns="0" spcFirstLastPara="1" rIns="0" wrap="square" tIns="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69" name="Google Shape;69;p25"/>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 name="Shape 76"/>
        <p:cNvGrpSpPr/>
        <p:nvPr/>
      </p:nvGrpSpPr>
      <p:grpSpPr>
        <a:xfrm>
          <a:off x="0" y="0"/>
          <a:ext cx="0" cy="0"/>
          <a:chOff x="0" y="0"/>
          <a:chExt cx="0" cy="0"/>
        </a:xfrm>
      </p:grpSpPr>
      <p:pic>
        <p:nvPicPr>
          <p:cNvPr id="77" name="Google Shape;77;p27"/>
          <p:cNvPicPr preferRelativeResize="0"/>
          <p:nvPr/>
        </p:nvPicPr>
        <p:blipFill rotWithShape="1">
          <a:blip r:embed="rId1">
            <a:alphaModFix/>
          </a:blip>
          <a:srcRect b="0" l="0" r="0" t="0"/>
          <a:stretch/>
        </p:blipFill>
        <p:spPr>
          <a:xfrm>
            <a:off x="-25400" y="-4813300"/>
            <a:ext cx="13004800" cy="7316787"/>
          </a:xfrm>
          <a:prstGeom prst="rect">
            <a:avLst/>
          </a:prstGeom>
          <a:noFill/>
          <a:ln>
            <a:noFill/>
          </a:ln>
        </p:spPr>
      </p:pic>
      <p:pic>
        <p:nvPicPr>
          <p:cNvPr id="78" name="Google Shape;78;p27"/>
          <p:cNvPicPr preferRelativeResize="0"/>
          <p:nvPr/>
        </p:nvPicPr>
        <p:blipFill rotWithShape="1">
          <a:blip r:embed="rId1">
            <a:alphaModFix/>
          </a:blip>
          <a:srcRect b="0" l="0" r="0" t="0"/>
          <a:stretch/>
        </p:blipFill>
        <p:spPr>
          <a:xfrm>
            <a:off x="25400" y="2463800"/>
            <a:ext cx="13004800" cy="7316787"/>
          </a:xfrm>
          <a:prstGeom prst="rect">
            <a:avLst/>
          </a:prstGeom>
          <a:noFill/>
          <a:ln>
            <a:noFill/>
          </a:ln>
        </p:spPr>
      </p:pic>
      <p:sp>
        <p:nvSpPr>
          <p:cNvPr id="79" name="Google Shape;79;p27"/>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 name="Shape 86"/>
        <p:cNvGrpSpPr/>
        <p:nvPr/>
      </p:nvGrpSpPr>
      <p:grpSpPr>
        <a:xfrm>
          <a:off x="0" y="0"/>
          <a:ext cx="0" cy="0"/>
          <a:chOff x="0" y="0"/>
          <a:chExt cx="0" cy="0"/>
        </a:xfrm>
      </p:grpSpPr>
      <p:pic>
        <p:nvPicPr>
          <p:cNvPr id="87" name="Google Shape;87;p29"/>
          <p:cNvPicPr preferRelativeResize="0"/>
          <p:nvPr/>
        </p:nvPicPr>
        <p:blipFill rotWithShape="1">
          <a:blip r:embed="rId1">
            <a:alphaModFix/>
          </a:blip>
          <a:srcRect b="0" l="0" r="0" t="0"/>
          <a:stretch/>
        </p:blipFill>
        <p:spPr>
          <a:xfrm>
            <a:off x="-228600" y="1079500"/>
            <a:ext cx="13817600" cy="7772400"/>
          </a:xfrm>
          <a:prstGeom prst="rect">
            <a:avLst/>
          </a:prstGeom>
          <a:noFill/>
          <a:ln>
            <a:noFill/>
          </a:ln>
        </p:spPr>
      </p:pic>
      <p:pic>
        <p:nvPicPr>
          <p:cNvPr id="88" name="Google Shape;88;p29"/>
          <p:cNvPicPr preferRelativeResize="0"/>
          <p:nvPr/>
        </p:nvPicPr>
        <p:blipFill rotWithShape="1">
          <a:blip r:embed="rId2">
            <a:alphaModFix/>
          </a:blip>
          <a:srcRect b="0" l="0" r="0" t="0"/>
          <a:stretch/>
        </p:blipFill>
        <p:spPr>
          <a:xfrm>
            <a:off x="711200" y="7096125"/>
            <a:ext cx="1016000" cy="901700"/>
          </a:xfrm>
          <a:prstGeom prst="rect">
            <a:avLst/>
          </a:prstGeom>
          <a:noFill/>
          <a:ln>
            <a:noFill/>
          </a:ln>
        </p:spPr>
      </p:pic>
      <p:pic>
        <p:nvPicPr>
          <p:cNvPr id="89" name="Google Shape;89;p29"/>
          <p:cNvPicPr preferRelativeResize="0"/>
          <p:nvPr/>
        </p:nvPicPr>
        <p:blipFill rotWithShape="1">
          <a:blip r:embed="rId3">
            <a:alphaModFix/>
          </a:blip>
          <a:srcRect b="0" l="0" r="0" t="0"/>
          <a:stretch/>
        </p:blipFill>
        <p:spPr>
          <a:xfrm>
            <a:off x="-38100" y="8801100"/>
            <a:ext cx="13617575" cy="7658100"/>
          </a:xfrm>
          <a:prstGeom prst="rect">
            <a:avLst/>
          </a:prstGeom>
          <a:noFill/>
          <a:ln>
            <a:noFill/>
          </a:ln>
        </p:spPr>
      </p:pic>
      <p:pic>
        <p:nvPicPr>
          <p:cNvPr id="90" name="Google Shape;90;p29"/>
          <p:cNvPicPr preferRelativeResize="0"/>
          <p:nvPr/>
        </p:nvPicPr>
        <p:blipFill rotWithShape="1">
          <a:blip r:embed="rId3">
            <a:alphaModFix/>
          </a:blip>
          <a:srcRect b="0" l="0" r="0" t="0"/>
          <a:stretch/>
        </p:blipFill>
        <p:spPr>
          <a:xfrm>
            <a:off x="0" y="-6515100"/>
            <a:ext cx="13617575" cy="7658100"/>
          </a:xfrm>
          <a:prstGeom prst="rect">
            <a:avLst/>
          </a:prstGeom>
          <a:noFill/>
          <a:ln>
            <a:noFill/>
          </a:ln>
        </p:spPr>
      </p:pic>
      <p:sp>
        <p:nvSpPr>
          <p:cNvPr id="91" name="Google Shape;91;p29"/>
          <p:cNvSpPr txBox="1"/>
          <p:nvPr>
            <p:ph type="title"/>
          </p:nvPr>
        </p:nvSpPr>
        <p:spPr>
          <a:xfrm>
            <a:off x="1574800" y="1905000"/>
            <a:ext cx="9969500" cy="2171700"/>
          </a:xfrm>
          <a:prstGeom prst="rect">
            <a:avLst/>
          </a:prstGeom>
          <a:noFill/>
          <a:ln>
            <a:noFill/>
          </a:ln>
        </p:spPr>
        <p:txBody>
          <a:bodyPr anchorCtr="0" anchor="ctr" bIns="0" lIns="0" spcFirstLastPara="1" rIns="0" wrap="square" tIns="0">
            <a:noAutofit/>
          </a:bodyPr>
          <a:lstStyle>
            <a:lvl1pPr lvl="0"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1pPr>
            <a:lvl2pPr lvl="1"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2pPr>
            <a:lvl3pPr lvl="2"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3pPr>
            <a:lvl4pPr lvl="3"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4pPr>
            <a:lvl5pPr lvl="4"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5pPr>
            <a:lvl6pPr lvl="5"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6pPr>
            <a:lvl7pPr lvl="6"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7pPr>
            <a:lvl8pPr lvl="7"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8pPr>
            <a:lvl9pPr lvl="8" marR="0" rtl="0" algn="ctr">
              <a:lnSpc>
                <a:spcPct val="90000"/>
              </a:lnSpc>
              <a:spcBef>
                <a:spcPts val="0"/>
              </a:spcBef>
              <a:spcAft>
                <a:spcPts val="0"/>
              </a:spcAft>
              <a:buSzPts val="1400"/>
              <a:buNone/>
              <a:defRPr b="0" i="0" sz="8000" u="none" cap="none" strike="noStrike">
                <a:solidFill>
                  <a:srgbClr val="71787F"/>
                </a:solidFill>
                <a:latin typeface="Cutive"/>
                <a:ea typeface="Cutive"/>
                <a:cs typeface="Cutive"/>
                <a:sym typeface="Cutive"/>
              </a:defRPr>
            </a:lvl9pPr>
          </a:lstStyle>
          <a:p/>
        </p:txBody>
      </p:sp>
      <p:sp>
        <p:nvSpPr>
          <p:cNvPr id="92" name="Google Shape;92;p29"/>
          <p:cNvSpPr txBox="1"/>
          <p:nvPr>
            <p:ph idx="1" type="body"/>
          </p:nvPr>
        </p:nvSpPr>
        <p:spPr>
          <a:xfrm>
            <a:off x="1587500" y="3543300"/>
            <a:ext cx="9969500" cy="4927600"/>
          </a:xfrm>
          <a:prstGeom prst="rect">
            <a:avLst/>
          </a:prstGeom>
          <a:noFill/>
          <a:ln>
            <a:noFill/>
          </a:ln>
        </p:spPr>
        <p:txBody>
          <a:bodyPr anchorCtr="0" anchor="ctr" bIns="0" lIns="0" spcFirstLastPara="1" rIns="0" wrap="square" tIns="0">
            <a:noAutofit/>
          </a:bodyPr>
          <a:lstStyle>
            <a:lvl1pPr indent="-456183" lvl="0" marL="457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1pPr>
            <a:lvl2pPr indent="-456183" lvl="1" marL="914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2pPr>
            <a:lvl3pPr indent="-456183" lvl="2" marL="1371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3pPr>
            <a:lvl4pPr indent="-456183" lvl="3" marL="1828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4pPr>
            <a:lvl5pPr indent="-456183" lvl="4" marL="22860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5pPr>
            <a:lvl6pPr indent="-456183" lvl="5" marL="27432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6pPr>
            <a:lvl7pPr indent="-456183" lvl="6" marL="32004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7pPr>
            <a:lvl8pPr indent="-456183" lvl="7" marL="36576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8pPr>
            <a:lvl9pPr indent="-456184" lvl="8" marL="4114800" marR="0" rtl="0" algn="l">
              <a:lnSpc>
                <a:spcPct val="120000"/>
              </a:lnSpc>
              <a:spcBef>
                <a:spcPts val="2400"/>
              </a:spcBef>
              <a:spcAft>
                <a:spcPts val="0"/>
              </a:spcAft>
              <a:buClr>
                <a:srgbClr val="232323"/>
              </a:buClr>
              <a:buSzPts val="3584"/>
              <a:buFont typeface="Merriweather Sans"/>
              <a:buChar char="•"/>
              <a:defRPr b="0" i="0" sz="2800" u="none" cap="none" strike="noStrike">
                <a:solidFill>
                  <a:srgbClr val="232323"/>
                </a:solidFill>
                <a:latin typeface="Helvetica Neue"/>
                <a:ea typeface="Helvetica Neue"/>
                <a:cs typeface="Helvetica Neue"/>
                <a:sym typeface="Helvetica Neue"/>
              </a:defRPr>
            </a:lvl9pPr>
          </a:lstStyle>
          <a:p/>
        </p:txBody>
      </p:sp>
      <p:sp>
        <p:nvSpPr>
          <p:cNvPr id="93" name="Google Shape;93;p29"/>
          <p:cNvSpPr txBox="1"/>
          <p:nvPr>
            <p:ph idx="12" type="sldNum"/>
          </p:nvPr>
        </p:nvSpPr>
        <p:spPr>
          <a:xfrm>
            <a:off x="6408737" y="8985250"/>
            <a:ext cx="198437" cy="177800"/>
          </a:xfrm>
          <a:prstGeom prst="rect">
            <a:avLst/>
          </a:prstGeom>
          <a:noFill/>
          <a:ln>
            <a:noFill/>
          </a:ln>
        </p:spPr>
        <p:txBody>
          <a:bodyPr anchorCtr="0" anchor="t" bIns="0" lIns="0" spcFirstLastPara="1" rIns="0" wrap="square" tIns="0">
            <a:noAutofit/>
          </a:bodyPr>
          <a:lstStyle>
            <a:lvl1pPr indent="0" lvl="0"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1pPr>
            <a:lvl2pPr indent="0" lvl="1"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2pPr>
            <a:lvl3pPr indent="0" lvl="2"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3pPr>
            <a:lvl4pPr indent="0" lvl="3"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4pPr>
            <a:lvl5pPr indent="0" lvl="4"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5pPr>
            <a:lvl6pPr indent="0" lvl="5"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6pPr>
            <a:lvl7pPr indent="0" lvl="6"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7pPr>
            <a:lvl8pPr indent="0" lvl="7"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8pPr>
            <a:lvl9pPr indent="0" lvl="8" marL="0" marR="0" rtl="0" algn="ctr">
              <a:lnSpc>
                <a:spcPct val="90000"/>
              </a:lnSpc>
              <a:spcBef>
                <a:spcPts val="0"/>
              </a:spcBef>
              <a:spcAft>
                <a:spcPts val="0"/>
              </a:spcAft>
              <a:buClr>
                <a:srgbClr val="FFFFFF"/>
              </a:buClr>
              <a:buSzPts val="1200"/>
              <a:buFont typeface="Cutive"/>
              <a:buNone/>
              <a:defRPr b="0" i="0" sz="1200" u="none">
                <a:solidFill>
                  <a:srgbClr val="FFFFFF"/>
                </a:solidFill>
                <a:latin typeface="Cutive"/>
                <a:ea typeface="Cutive"/>
                <a:cs typeface="Cutive"/>
                <a:sym typeface="Cutiv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twitter.com/hashtag/TLCSP2022?src=hashtag_click"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www.youtube.com/watch?v=W6Hrq793T1E" TargetMode="Externa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33.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4Ew8ldaDcc4" TargetMode="Externa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twitter.com/hashtag/TLCSP2022?src=hashtag_click"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DFF"/>
        </a:solidFill>
      </p:bgPr>
    </p:bg>
    <p:spTree>
      <p:nvGrpSpPr>
        <p:cNvPr id="103" name="Shape 103"/>
        <p:cNvGrpSpPr/>
        <p:nvPr/>
      </p:nvGrpSpPr>
      <p:grpSpPr>
        <a:xfrm>
          <a:off x="0" y="0"/>
          <a:ext cx="0" cy="0"/>
          <a:chOff x="0" y="0"/>
          <a:chExt cx="0" cy="0"/>
        </a:xfrm>
      </p:grpSpPr>
      <p:sp>
        <p:nvSpPr>
          <p:cNvPr id="104" name="Google Shape;104;p1"/>
          <p:cNvSpPr txBox="1"/>
          <p:nvPr>
            <p:ph type="ctrTitle"/>
          </p:nvPr>
        </p:nvSpPr>
        <p:spPr>
          <a:xfrm>
            <a:off x="1295400" y="1409700"/>
            <a:ext cx="9969500" cy="3835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00"/>
              <a:buFont typeface="Helvetica Neue"/>
              <a:buNone/>
            </a:pPr>
            <a:r>
              <a:rPr b="0" i="0" lang="en-US" sz="200" u="none">
                <a:solidFill>
                  <a:srgbClr val="000000"/>
                </a:solidFill>
                <a:latin typeface="Helvetica Neue"/>
                <a:ea typeface="Helvetica Neue"/>
                <a:cs typeface="Helvetica Neue"/>
                <a:sym typeface="Helvetica Neue"/>
              </a:rPr>
              <a:t>SUMMER MISSION TRIP</a:t>
            </a:r>
            <a:endParaRPr/>
          </a:p>
        </p:txBody>
      </p:sp>
      <p:sp>
        <p:nvSpPr>
          <p:cNvPr id="105" name="Google Shape;105;p1"/>
          <p:cNvSpPr txBox="1"/>
          <p:nvPr>
            <p:ph idx="1" type="subTitle"/>
          </p:nvPr>
        </p:nvSpPr>
        <p:spPr>
          <a:xfrm>
            <a:off x="1155700" y="4254500"/>
            <a:ext cx="9969500" cy="3746500"/>
          </a:xfrm>
          <a:prstGeom prst="rect">
            <a:avLst/>
          </a:prstGeom>
          <a:noFill/>
          <a:ln>
            <a:noFill/>
          </a:ln>
        </p:spPr>
        <p:txBody>
          <a:bodyPr anchorCtr="0" anchor="t" bIns="45700" lIns="91425" spcFirstLastPara="1" rIns="91425" wrap="square" tIns="45700">
            <a:noAutofit/>
          </a:bodyPr>
          <a:lstStyle/>
          <a:p>
            <a:pPr indent="177800" lvl="0" marL="0" marR="0" rtl="0" algn="ctr">
              <a:lnSpc>
                <a:spcPct val="130000"/>
              </a:lnSpc>
              <a:spcBef>
                <a:spcPts val="0"/>
              </a:spcBef>
              <a:spcAft>
                <a:spcPts val="0"/>
              </a:spcAft>
              <a:buClr>
                <a:srgbClr val="010101"/>
              </a:buClr>
              <a:buSzPts val="3584"/>
              <a:buFont typeface="Merriweather Sans"/>
              <a:buNone/>
            </a:pPr>
            <a:r>
              <a:rPr b="0" i="0" lang="en-US" sz="2800" u="none" cap="none" strike="noStrike">
                <a:solidFill>
                  <a:srgbClr val="010101"/>
                </a:solidFill>
                <a:latin typeface="Helvetica Neue"/>
                <a:ea typeface="Helvetica Neue"/>
                <a:cs typeface="Helvetica Neue"/>
                <a:sym typeface="Helvetica Neue"/>
              </a:rPr>
              <a:t>Destination: </a:t>
            </a:r>
            <a:endParaRPr b="0" i="0" sz="2800" u="none" cap="none" strike="noStrike">
              <a:solidFill>
                <a:srgbClr val="010101"/>
              </a:solidFill>
              <a:latin typeface="Helvetica Neue"/>
              <a:ea typeface="Helvetica Neue"/>
              <a:cs typeface="Helvetica Neue"/>
              <a:sym typeface="Helvetica Neue"/>
            </a:endParaRPr>
          </a:p>
          <a:p>
            <a:pPr indent="177800" lvl="0" marL="0" marR="0" rtl="0" algn="ctr">
              <a:lnSpc>
                <a:spcPct val="130000"/>
              </a:lnSpc>
              <a:spcBef>
                <a:spcPts val="0"/>
              </a:spcBef>
              <a:spcAft>
                <a:spcPts val="0"/>
              </a:spcAft>
              <a:buClr>
                <a:srgbClr val="010101"/>
              </a:buClr>
              <a:buSzPts val="4608"/>
              <a:buFont typeface="Merriweather Sans"/>
              <a:buNone/>
            </a:pPr>
            <a:r>
              <a:rPr b="1" i="0" lang="en-US" sz="3600" u="none" cap="none" strike="noStrike">
                <a:solidFill>
                  <a:srgbClr val="010101"/>
                </a:solidFill>
                <a:latin typeface="Helvetica Neue"/>
                <a:ea typeface="Helvetica Neue"/>
                <a:cs typeface="Helvetica Neue"/>
                <a:sym typeface="Helvetica Neue"/>
              </a:rPr>
              <a:t>RAPID CITY, SD</a:t>
            </a:r>
            <a:endParaRPr b="1" i="0" sz="3600" u="none" cap="none" strike="noStrike">
              <a:solidFill>
                <a:srgbClr val="010101"/>
              </a:solidFill>
              <a:latin typeface="Helvetica Neue"/>
              <a:ea typeface="Helvetica Neue"/>
              <a:cs typeface="Helvetica Neue"/>
              <a:sym typeface="Helvetica Neue"/>
            </a:endParaRPr>
          </a:p>
          <a:p>
            <a:pPr indent="177800" lvl="0" marL="0" marR="0" rtl="0" algn="ctr">
              <a:lnSpc>
                <a:spcPct val="130000"/>
              </a:lnSpc>
              <a:spcBef>
                <a:spcPts val="0"/>
              </a:spcBef>
              <a:spcAft>
                <a:spcPts val="0"/>
              </a:spcAft>
              <a:buClr>
                <a:srgbClr val="010101"/>
              </a:buClr>
              <a:buSzPts val="4608"/>
              <a:buFont typeface="Merriweather Sans"/>
              <a:buNone/>
            </a:pPr>
            <a:r>
              <a:rPr b="1" lang="en-US" sz="3600">
                <a:solidFill>
                  <a:srgbClr val="010101"/>
                </a:solidFill>
              </a:rPr>
              <a:t>June 26 -July 1</a:t>
            </a:r>
            <a:endParaRPr b="1" sz="3600">
              <a:solidFill>
                <a:srgbClr val="01010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f0d407bb78_0_8"/>
          <p:cNvSpPr/>
          <p:nvPr/>
        </p:nvSpPr>
        <p:spPr>
          <a:xfrm>
            <a:off x="826850" y="1333100"/>
            <a:ext cx="11542200" cy="6699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f0d407bb78_0_8"/>
          <p:cNvSpPr txBox="1"/>
          <p:nvPr>
            <p:ph idx="1" type="body"/>
          </p:nvPr>
        </p:nvSpPr>
        <p:spPr>
          <a:xfrm>
            <a:off x="270000" y="236250"/>
            <a:ext cx="6851100" cy="641400"/>
          </a:xfrm>
          <a:prstGeom prst="rect">
            <a:avLst/>
          </a:prstGeom>
        </p:spPr>
        <p:txBody>
          <a:bodyPr anchorCtr="0" anchor="t" bIns="45700" lIns="91425" spcFirstLastPara="1" rIns="91425" wrap="square" tIns="45700">
            <a:noAutofit/>
          </a:bodyPr>
          <a:lstStyle/>
          <a:p>
            <a:pPr indent="0" lvl="0" marL="0" rtl="0" algn="l">
              <a:spcBef>
                <a:spcPts val="2400"/>
              </a:spcBef>
              <a:spcAft>
                <a:spcPts val="0"/>
              </a:spcAft>
              <a:buNone/>
            </a:pPr>
            <a:r>
              <a:rPr lang="en-US" sz="3500">
                <a:highlight>
                  <a:schemeClr val="lt1"/>
                </a:highlight>
              </a:rPr>
              <a:t> Keeping In Touch (BOTH )  </a:t>
            </a:r>
            <a:endParaRPr sz="3500">
              <a:highlight>
                <a:schemeClr val="lt1"/>
              </a:highlight>
            </a:endParaRPr>
          </a:p>
          <a:p>
            <a:pPr indent="0" lvl="0" marL="0" rtl="0" algn="l">
              <a:spcBef>
                <a:spcPts val="2400"/>
              </a:spcBef>
              <a:spcAft>
                <a:spcPts val="0"/>
              </a:spcAft>
              <a:buNone/>
            </a:pPr>
            <a:r>
              <a:t/>
            </a:r>
            <a:endParaRPr/>
          </a:p>
        </p:txBody>
      </p:sp>
      <p:sp>
        <p:nvSpPr>
          <p:cNvPr id="168" name="Google Shape;168;gf0d407bb78_0_8"/>
          <p:cNvSpPr txBox="1"/>
          <p:nvPr/>
        </p:nvSpPr>
        <p:spPr>
          <a:xfrm>
            <a:off x="376925" y="2220063"/>
            <a:ext cx="6851100" cy="49254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rPr lang="en-US" sz="1700">
                <a:latin typeface="Calibri"/>
                <a:ea typeface="Calibri"/>
                <a:cs typeface="Calibri"/>
                <a:sym typeface="Calibri"/>
              </a:rPr>
              <a:t>I will try to implement a live twitter feed on the church’s website.  Otherwise there will be a pinned facebook post on our church facebook page and Kristie at Trinity FB page. </a:t>
            </a:r>
            <a:endParaRPr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rPr lang="en-US" sz="1700">
                <a:latin typeface="Calibri"/>
                <a:ea typeface="Calibri"/>
                <a:cs typeface="Calibri"/>
                <a:sym typeface="Calibri"/>
              </a:rPr>
              <a:t>You can also visit </a:t>
            </a:r>
            <a:r>
              <a:rPr lang="en-US" sz="1700" u="sng">
                <a:solidFill>
                  <a:srgbClr val="1155CC"/>
                </a:solidFill>
                <a:latin typeface="Calibri"/>
                <a:ea typeface="Calibri"/>
                <a:cs typeface="Calibri"/>
                <a:sym typeface="Calibri"/>
                <a:hlinkClick r:id="rId3">
                  <a:extLst>
                    <a:ext uri="{A12FA001-AC4F-418D-AE19-62706E023703}">
                      <ahyp:hlinkClr val="tx"/>
                    </a:ext>
                  </a:extLst>
                </a:hlinkClick>
              </a:rPr>
              <a:t>https://twitter.com/hashtag/TLCSP2022?src=hashtag_click</a:t>
            </a:r>
            <a:r>
              <a:rPr lang="en-US" sz="1700">
                <a:latin typeface="Calibri"/>
                <a:ea typeface="Calibri"/>
                <a:cs typeface="Calibri"/>
                <a:sym typeface="Calibri"/>
              </a:rPr>
              <a:t> and see all the tweets about the trip. You will want to click on the tab that says “latest”. The hashtag for the trip is #tlcsp2022. Any tweet that has that hashtag will show up on the live feed on the website and the link above. </a:t>
            </a:r>
            <a:endParaRPr sz="1700">
              <a:latin typeface="Calibri"/>
              <a:ea typeface="Calibri"/>
              <a:cs typeface="Calibri"/>
              <a:sym typeface="Calibri"/>
            </a:endParaRPr>
          </a:p>
          <a:p>
            <a:pPr indent="0" lvl="0" marL="914400" rtl="0" algn="l">
              <a:spcBef>
                <a:spcPts val="0"/>
              </a:spcBef>
              <a:spcAft>
                <a:spcPts val="0"/>
              </a:spcAft>
              <a:buNone/>
            </a:pPr>
            <a:r>
              <a:rPr b="1" i="1" lang="en-US" sz="1700">
                <a:latin typeface="Calibri"/>
                <a:ea typeface="Calibri"/>
                <a:cs typeface="Calibri"/>
                <a:sym typeface="Calibri"/>
              </a:rPr>
              <a:t>(SEE TWITTER FEED HANDOUT FOR EXAMPLE)</a:t>
            </a:r>
            <a:endParaRPr b="1" i="1"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rPr lang="en-US" sz="1700">
                <a:latin typeface="Calibri"/>
                <a:ea typeface="Calibri"/>
                <a:cs typeface="Calibri"/>
                <a:sym typeface="Calibri"/>
              </a:rPr>
              <a:t>This feed will include updates, photos and other fun things.  This will also be the way that you will know that we have arrived safely at each of our overnight stops.  </a:t>
            </a:r>
            <a:endParaRPr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t/>
            </a:r>
            <a:endParaRPr sz="2100"/>
          </a:p>
          <a:p>
            <a:pPr indent="0" lvl="0" marL="0" rtl="0" algn="l">
              <a:spcBef>
                <a:spcPts val="0"/>
              </a:spcBef>
              <a:spcAft>
                <a:spcPts val="0"/>
              </a:spcAft>
              <a:buNone/>
            </a:pPr>
            <a:r>
              <a:t/>
            </a:r>
            <a:endParaRPr sz="1500"/>
          </a:p>
        </p:txBody>
      </p:sp>
      <p:pic>
        <p:nvPicPr>
          <p:cNvPr id="169" name="Google Shape;169;gf0d407bb78_0_8"/>
          <p:cNvPicPr preferRelativeResize="0"/>
          <p:nvPr/>
        </p:nvPicPr>
        <p:blipFill rotWithShape="1">
          <a:blip r:embed="rId4">
            <a:alphaModFix/>
          </a:blip>
          <a:srcRect b="61470" l="24839" r="31181" t="9404"/>
          <a:stretch/>
        </p:blipFill>
        <p:spPr>
          <a:xfrm>
            <a:off x="7329275" y="3324338"/>
            <a:ext cx="4719299" cy="2716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pic>
        <p:nvPicPr>
          <p:cNvPr id="174" name="Google Shape;174;p6"/>
          <p:cNvPicPr preferRelativeResize="0"/>
          <p:nvPr/>
        </p:nvPicPr>
        <p:blipFill rotWithShape="1">
          <a:blip r:embed="rId3">
            <a:alphaModFix/>
          </a:blip>
          <a:srcRect b="8941" l="0" r="1739" t="0"/>
          <a:stretch/>
        </p:blipFill>
        <p:spPr>
          <a:xfrm>
            <a:off x="1414462" y="2349500"/>
            <a:ext cx="10253662" cy="5053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DFF"/>
        </a:solidFill>
      </p:bgPr>
    </p:bg>
    <p:spTree>
      <p:nvGrpSpPr>
        <p:cNvPr id="178" name="Shape 178"/>
        <p:cNvGrpSpPr/>
        <p:nvPr/>
      </p:nvGrpSpPr>
      <p:grpSpPr>
        <a:xfrm>
          <a:off x="0" y="0"/>
          <a:ext cx="0" cy="0"/>
          <a:chOff x="0" y="0"/>
          <a:chExt cx="0" cy="0"/>
        </a:xfrm>
      </p:grpSpPr>
      <p:sp>
        <p:nvSpPr>
          <p:cNvPr id="179" name="Google Shape;179;p7"/>
          <p:cNvSpPr txBox="1"/>
          <p:nvPr>
            <p:ph type="ctrTitle"/>
          </p:nvPr>
        </p:nvSpPr>
        <p:spPr>
          <a:xfrm>
            <a:off x="1295400" y="1409700"/>
            <a:ext cx="9969500" cy="3835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00"/>
              <a:buFont typeface="Helvetica Neue"/>
              <a:buNone/>
            </a:pPr>
            <a:r>
              <a:rPr b="0" i="0" lang="en-US" sz="200" u="none">
                <a:solidFill>
                  <a:srgbClr val="000000"/>
                </a:solidFill>
                <a:latin typeface="Helvetica Neue"/>
                <a:ea typeface="Helvetica Neue"/>
                <a:cs typeface="Helvetica Neue"/>
                <a:sym typeface="Helvetica Neue"/>
              </a:rPr>
              <a:t>ELCA Youth Gathering</a:t>
            </a:r>
            <a:endParaRPr/>
          </a:p>
        </p:txBody>
      </p:sp>
      <p:sp>
        <p:nvSpPr>
          <p:cNvPr id="180" name="Google Shape;180;p7"/>
          <p:cNvSpPr txBox="1"/>
          <p:nvPr>
            <p:ph idx="1" type="subTitle"/>
          </p:nvPr>
        </p:nvSpPr>
        <p:spPr>
          <a:xfrm>
            <a:off x="1155700" y="4254500"/>
            <a:ext cx="9969500" cy="3746500"/>
          </a:xfrm>
          <a:prstGeom prst="rect">
            <a:avLst/>
          </a:prstGeom>
          <a:noFill/>
          <a:ln>
            <a:noFill/>
          </a:ln>
        </p:spPr>
        <p:txBody>
          <a:bodyPr anchorCtr="0" anchor="t" bIns="45700" lIns="91425" spcFirstLastPara="1" rIns="91425" wrap="square" tIns="45700">
            <a:noAutofit/>
          </a:bodyPr>
          <a:lstStyle/>
          <a:p>
            <a:pPr indent="177800" lvl="0" marL="0" marR="0" rtl="0" algn="ctr">
              <a:lnSpc>
                <a:spcPct val="130000"/>
              </a:lnSpc>
              <a:spcBef>
                <a:spcPts val="0"/>
              </a:spcBef>
              <a:spcAft>
                <a:spcPts val="0"/>
              </a:spcAft>
              <a:buClr>
                <a:srgbClr val="010101"/>
              </a:buClr>
              <a:buSzPts val="3584"/>
              <a:buFont typeface="Merriweather Sans"/>
              <a:buNone/>
            </a:pPr>
            <a:r>
              <a:rPr lang="en-US">
                <a:solidFill>
                  <a:srgbClr val="010101"/>
                </a:solidFill>
              </a:rPr>
              <a:t>Destination: </a:t>
            </a:r>
            <a:endParaRPr>
              <a:solidFill>
                <a:srgbClr val="010101"/>
              </a:solidFill>
            </a:endParaRPr>
          </a:p>
          <a:p>
            <a:pPr indent="177800" lvl="0" marL="0" marR="0" rtl="0" algn="ctr">
              <a:lnSpc>
                <a:spcPct val="130000"/>
              </a:lnSpc>
              <a:spcBef>
                <a:spcPts val="0"/>
              </a:spcBef>
              <a:spcAft>
                <a:spcPts val="0"/>
              </a:spcAft>
              <a:buClr>
                <a:srgbClr val="010101"/>
              </a:buClr>
              <a:buSzPts val="3584"/>
              <a:buFont typeface="Merriweather Sans"/>
              <a:buNone/>
            </a:pPr>
            <a:r>
              <a:rPr b="1" i="0" lang="en-US" sz="3000" u="none" cap="none" strike="noStrike">
                <a:solidFill>
                  <a:srgbClr val="010101"/>
                </a:solidFill>
              </a:rPr>
              <a:t>Minneapolis, MN</a:t>
            </a:r>
            <a:endParaRPr b="1" i="0" sz="3000" u="none" cap="none" strike="noStrike">
              <a:solidFill>
                <a:srgbClr val="010101"/>
              </a:solidFill>
            </a:endParaRPr>
          </a:p>
          <a:p>
            <a:pPr indent="177800" lvl="0" marL="0" marR="0" rtl="0" algn="ctr">
              <a:lnSpc>
                <a:spcPct val="130000"/>
              </a:lnSpc>
              <a:spcBef>
                <a:spcPts val="0"/>
              </a:spcBef>
              <a:spcAft>
                <a:spcPts val="0"/>
              </a:spcAft>
              <a:buClr>
                <a:srgbClr val="010101"/>
              </a:buClr>
              <a:buSzPts val="3584"/>
              <a:buFont typeface="Merriweather Sans"/>
              <a:buNone/>
            </a:pPr>
            <a:r>
              <a:rPr b="1" lang="en-US" sz="3000">
                <a:solidFill>
                  <a:srgbClr val="010101"/>
                </a:solidFill>
              </a:rPr>
              <a:t>July 24-July 28</a:t>
            </a:r>
            <a:endParaRPr b="1" sz="3000">
              <a:solidFill>
                <a:srgbClr val="01010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4" name="Shape 184"/>
        <p:cNvGrpSpPr/>
        <p:nvPr/>
      </p:nvGrpSpPr>
      <p:grpSpPr>
        <a:xfrm>
          <a:off x="0" y="0"/>
          <a:ext cx="0" cy="0"/>
          <a:chOff x="0" y="0"/>
          <a:chExt cx="0" cy="0"/>
        </a:xfrm>
      </p:grpSpPr>
      <p:pic>
        <p:nvPicPr>
          <p:cNvPr descr="Every three years, 30,000 high school youth and their adult leaders from across the Evangelical Lutheran Church in America gather for a week of faith formation known as the ELCA Youth Gathering. Through days spent in interactive learning, worship, Bible study, service and fellowship, young people grow in faith and are challenged and inspired to live their faith in their daily lives. For more information, visit elca.org/Gathering.&#10;&#10;The Evangelical Lutheran Church in America (ELCA) is one of the largest Christian denominations in the United States, with nearly 3.5 million members in more than 9,100 worshiping communities across the 50 states and in the Caribbean region. Known as the church of &quot;God's work. Our hands,&quot; the ELCA emphasizes the saving grace of God through faith in Jesus Christ, unity among Christians and service in the world. The ELCA's roots are in the writings of the German church reformer Martin Luther.&#10; &#10;For more information, please visit http://ELCA.org&#10; &#10;Other programs, ministries or ways to get involved:&#10; &#10;Find a Congregation:&#10;https://ELCA.org/findacongregation&#10; &#10;Give to help the work of the ELCA and its ministries:&#10;http://ELCA.org/givenow&#10; &#10;Subscribe to get more information:&#10;https://community.elca.org/elca-email-subscriptions&#10; &#10;ELCA World Hunger:&#10;http://ELCA.org/hunger&#10; &#10;ELCA Youth Gathering:&#10;http://ELCA.org/Gathering&#10; &#10;Resources for ELCA Congregations:&#10;http://ELCA.org/Resources" id="185" name="Google Shape;185;p9" title="What is the ELCA Youth Gathering?">
            <a:hlinkClick r:id="rId3"/>
          </p:cNvPr>
          <p:cNvPicPr preferRelativeResize="0"/>
          <p:nvPr/>
        </p:nvPicPr>
        <p:blipFill>
          <a:blip r:embed="rId4">
            <a:alphaModFix/>
          </a:blip>
          <a:stretch>
            <a:fillRect/>
          </a:stretch>
        </p:blipFill>
        <p:spPr>
          <a:xfrm>
            <a:off x="152400" y="152400"/>
            <a:ext cx="12672400" cy="9504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9" name="Shape 189"/>
        <p:cNvGrpSpPr/>
        <p:nvPr/>
      </p:nvGrpSpPr>
      <p:grpSpPr>
        <a:xfrm>
          <a:off x="0" y="0"/>
          <a:ext cx="0" cy="0"/>
          <a:chOff x="0" y="0"/>
          <a:chExt cx="0" cy="0"/>
        </a:xfrm>
      </p:grpSpPr>
      <p:sp>
        <p:nvSpPr>
          <p:cNvPr id="190" name="Google Shape;190;p11"/>
          <p:cNvSpPr/>
          <p:nvPr/>
        </p:nvSpPr>
        <p:spPr>
          <a:xfrm>
            <a:off x="556875" y="2041850"/>
            <a:ext cx="11795400" cy="6783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11"/>
          <p:cNvPicPr preferRelativeResize="0"/>
          <p:nvPr/>
        </p:nvPicPr>
        <p:blipFill rotWithShape="1">
          <a:blip r:embed="rId3">
            <a:alphaModFix/>
          </a:blip>
          <a:srcRect b="0" l="0" r="0" t="0"/>
          <a:stretch/>
        </p:blipFill>
        <p:spPr>
          <a:xfrm>
            <a:off x="2149400" y="2377828"/>
            <a:ext cx="8705999" cy="4017701"/>
          </a:xfrm>
          <a:prstGeom prst="rect">
            <a:avLst/>
          </a:prstGeom>
          <a:noFill/>
          <a:ln>
            <a:noFill/>
          </a:ln>
        </p:spPr>
      </p:pic>
      <p:pic>
        <p:nvPicPr>
          <p:cNvPr id="192" name="Google Shape;192;p11"/>
          <p:cNvPicPr preferRelativeResize="0"/>
          <p:nvPr/>
        </p:nvPicPr>
        <p:blipFill>
          <a:blip r:embed="rId4">
            <a:alphaModFix/>
          </a:blip>
          <a:stretch>
            <a:fillRect/>
          </a:stretch>
        </p:blipFill>
        <p:spPr>
          <a:xfrm>
            <a:off x="4623600" y="6395525"/>
            <a:ext cx="1772500" cy="1737050"/>
          </a:xfrm>
          <a:prstGeom prst="rect">
            <a:avLst/>
          </a:prstGeom>
          <a:noFill/>
          <a:ln>
            <a:noFill/>
          </a:ln>
        </p:spPr>
      </p:pic>
      <p:pic>
        <p:nvPicPr>
          <p:cNvPr id="193" name="Google Shape;193;p11"/>
          <p:cNvPicPr preferRelativeResize="0"/>
          <p:nvPr/>
        </p:nvPicPr>
        <p:blipFill>
          <a:blip r:embed="rId5">
            <a:alphaModFix/>
          </a:blip>
          <a:stretch>
            <a:fillRect/>
          </a:stretch>
        </p:blipFill>
        <p:spPr>
          <a:xfrm>
            <a:off x="6548500" y="6395525"/>
            <a:ext cx="1737052" cy="17370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7" name="Shape 197"/>
        <p:cNvGrpSpPr/>
        <p:nvPr/>
      </p:nvGrpSpPr>
      <p:grpSpPr>
        <a:xfrm>
          <a:off x="0" y="0"/>
          <a:ext cx="0" cy="0"/>
          <a:chOff x="0" y="0"/>
          <a:chExt cx="0" cy="0"/>
        </a:xfrm>
      </p:grpSpPr>
      <p:sp>
        <p:nvSpPr>
          <p:cNvPr id="198" name="Google Shape;198;gf0d407bb78_0_43"/>
          <p:cNvSpPr/>
          <p:nvPr/>
        </p:nvSpPr>
        <p:spPr>
          <a:xfrm>
            <a:off x="1063125" y="721675"/>
            <a:ext cx="11356800" cy="8757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f0d407bb78_0_43"/>
          <p:cNvSpPr txBox="1"/>
          <p:nvPr>
            <p:ph idx="1" type="body"/>
          </p:nvPr>
        </p:nvSpPr>
        <p:spPr>
          <a:xfrm>
            <a:off x="2007825" y="1493875"/>
            <a:ext cx="9702900" cy="7213500"/>
          </a:xfrm>
          <a:prstGeom prst="rect">
            <a:avLst/>
          </a:prstGeom>
          <a:noFill/>
          <a:ln>
            <a:noFill/>
          </a:ln>
        </p:spPr>
        <p:txBody>
          <a:bodyPr anchorCtr="0" anchor="t" bIns="45700" lIns="91425" spcFirstLastPara="1" rIns="91425" wrap="square" tIns="45700">
            <a:noAutofit/>
          </a:bodyPr>
          <a:lstStyle/>
          <a:p>
            <a:pPr indent="0" lvl="0" marL="177800" marR="0" rtl="0" algn="l">
              <a:lnSpc>
                <a:spcPct val="120000"/>
              </a:lnSpc>
              <a:spcBef>
                <a:spcPts val="0"/>
              </a:spcBef>
              <a:spcAft>
                <a:spcPts val="0"/>
              </a:spcAft>
              <a:buNone/>
            </a:pPr>
            <a:r>
              <a:rPr b="1" lang="en-US" u="sng">
                <a:solidFill>
                  <a:srgbClr val="010101"/>
                </a:solidFill>
              </a:rPr>
              <a:t>Who Can Go?: </a:t>
            </a:r>
            <a:endParaRPr b="1" u="sng">
              <a:solidFill>
                <a:srgbClr val="010101"/>
              </a:solidFill>
            </a:endParaRPr>
          </a:p>
          <a:p>
            <a:pPr indent="0" lvl="0" marL="177800" marR="0" rtl="0" algn="l">
              <a:lnSpc>
                <a:spcPct val="120000"/>
              </a:lnSpc>
              <a:spcBef>
                <a:spcPts val="0"/>
              </a:spcBef>
              <a:spcAft>
                <a:spcPts val="0"/>
              </a:spcAft>
              <a:buNone/>
            </a:pPr>
            <a:r>
              <a:t/>
            </a:r>
            <a:endParaRPr/>
          </a:p>
          <a:p>
            <a:pPr indent="0" lvl="0" marL="177800" rtl="0" algn="l">
              <a:spcBef>
                <a:spcPts val="2400"/>
              </a:spcBef>
              <a:spcAft>
                <a:spcPts val="0"/>
              </a:spcAft>
              <a:buNone/>
            </a:pPr>
            <a:r>
              <a:rPr lang="en-US">
                <a:solidFill>
                  <a:srgbClr val="6AA84F"/>
                </a:solidFill>
              </a:rPr>
              <a:t>What Grade can go?</a:t>
            </a:r>
            <a:endParaRPr>
              <a:solidFill>
                <a:srgbClr val="6AA84F"/>
              </a:solidFill>
            </a:endParaRPr>
          </a:p>
          <a:p>
            <a:pPr indent="0" lvl="0" marL="177800" marR="0" rtl="0" algn="l">
              <a:lnSpc>
                <a:spcPct val="120000"/>
              </a:lnSpc>
              <a:spcBef>
                <a:spcPts val="2400"/>
              </a:spcBef>
              <a:spcAft>
                <a:spcPts val="0"/>
              </a:spcAft>
              <a:buNone/>
            </a:pPr>
            <a:r>
              <a:rPr lang="en-US"/>
              <a:t>8-12</a:t>
            </a:r>
            <a:endParaRPr/>
          </a:p>
          <a:p>
            <a:pPr indent="0" lvl="0" marL="177800" marR="0" rtl="0" algn="l">
              <a:lnSpc>
                <a:spcPct val="120000"/>
              </a:lnSpc>
              <a:spcBef>
                <a:spcPts val="2400"/>
              </a:spcBef>
              <a:spcAft>
                <a:spcPts val="0"/>
              </a:spcAft>
              <a:buNone/>
            </a:pPr>
            <a:r>
              <a:t/>
            </a:r>
            <a:endParaRPr/>
          </a:p>
          <a:p>
            <a:pPr indent="0" lvl="0" marL="177800" marR="0" rtl="0" algn="l">
              <a:lnSpc>
                <a:spcPct val="120000"/>
              </a:lnSpc>
              <a:spcBef>
                <a:spcPts val="2400"/>
              </a:spcBef>
              <a:spcAft>
                <a:spcPts val="0"/>
              </a:spcAft>
              <a:buNone/>
            </a:pPr>
            <a:r>
              <a:rPr lang="en-US">
                <a:solidFill>
                  <a:srgbClr val="6AA84F"/>
                </a:solidFill>
              </a:rPr>
              <a:t>Do they have to go to this church?</a:t>
            </a:r>
            <a:endParaRPr>
              <a:solidFill>
                <a:srgbClr val="6AA84F"/>
              </a:solidFill>
            </a:endParaRPr>
          </a:p>
          <a:p>
            <a:pPr indent="0" lvl="0" marL="177800" marR="0" rtl="0" algn="l">
              <a:lnSpc>
                <a:spcPct val="120000"/>
              </a:lnSpc>
              <a:spcBef>
                <a:spcPts val="2400"/>
              </a:spcBef>
              <a:spcAft>
                <a:spcPts val="0"/>
              </a:spcAft>
              <a:buNone/>
            </a:pPr>
            <a:r>
              <a:rPr lang="en-US"/>
              <a:t>For the ELCA Gathering, they do need to be registered under their church because they have congregational registration.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3" name="Shape 203"/>
        <p:cNvGrpSpPr/>
        <p:nvPr/>
      </p:nvGrpSpPr>
      <p:grpSpPr>
        <a:xfrm>
          <a:off x="0" y="0"/>
          <a:ext cx="0" cy="0"/>
          <a:chOff x="0" y="0"/>
          <a:chExt cx="0" cy="0"/>
        </a:xfrm>
      </p:grpSpPr>
      <p:sp>
        <p:nvSpPr>
          <p:cNvPr id="204" name="Google Shape;204;p8"/>
          <p:cNvSpPr txBox="1"/>
          <p:nvPr>
            <p:ph type="title"/>
          </p:nvPr>
        </p:nvSpPr>
        <p:spPr>
          <a:xfrm>
            <a:off x="1612900" y="1054100"/>
            <a:ext cx="9969500" cy="20828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00"/>
              <a:buFont typeface="Helvetica Neue"/>
              <a:buNone/>
            </a:pPr>
            <a:r>
              <a:rPr b="0" i="0" lang="en-US" sz="200" u="none">
                <a:solidFill>
                  <a:srgbClr val="000000"/>
                </a:solidFill>
                <a:latin typeface="Helvetica Neue"/>
                <a:ea typeface="Helvetica Neue"/>
                <a:cs typeface="Helvetica Neue"/>
                <a:sym typeface="Helvetica Neue"/>
              </a:rPr>
              <a:t>ELCA Youth Gathering</a:t>
            </a:r>
            <a:endParaRPr/>
          </a:p>
        </p:txBody>
      </p:sp>
      <p:grpSp>
        <p:nvGrpSpPr>
          <p:cNvPr id="205" name="Google Shape;205;p8"/>
          <p:cNvGrpSpPr/>
          <p:nvPr/>
        </p:nvGrpSpPr>
        <p:grpSpPr>
          <a:xfrm>
            <a:off x="2851175" y="3360750"/>
            <a:ext cx="7492959" cy="5110094"/>
            <a:chOff x="-1" y="-1"/>
            <a:chExt cx="9561004" cy="6103791"/>
          </a:xfrm>
        </p:grpSpPr>
        <p:pic>
          <p:nvPicPr>
            <p:cNvPr id="206" name="Google Shape;206;p8"/>
            <p:cNvPicPr preferRelativeResize="0"/>
            <p:nvPr/>
          </p:nvPicPr>
          <p:blipFill rotWithShape="1">
            <a:blip r:embed="rId3">
              <a:alphaModFix/>
            </a:blip>
            <a:srcRect b="0" l="0" r="0" t="0"/>
            <a:stretch/>
          </p:blipFill>
          <p:spPr>
            <a:xfrm>
              <a:off x="38100" y="38100"/>
              <a:ext cx="9484803" cy="6027590"/>
            </a:xfrm>
            <a:prstGeom prst="rect">
              <a:avLst/>
            </a:prstGeom>
            <a:noFill/>
            <a:ln>
              <a:noFill/>
            </a:ln>
          </p:spPr>
        </p:pic>
        <p:pic>
          <p:nvPicPr>
            <p:cNvPr id="207" name="Google Shape;207;p8"/>
            <p:cNvPicPr preferRelativeResize="0"/>
            <p:nvPr/>
          </p:nvPicPr>
          <p:blipFill rotWithShape="1">
            <a:blip r:embed="rId4">
              <a:alphaModFix/>
            </a:blip>
            <a:srcRect b="0" l="0" r="0" t="0"/>
            <a:stretch/>
          </p:blipFill>
          <p:spPr>
            <a:xfrm>
              <a:off x="-1" y="-1"/>
              <a:ext cx="9561004" cy="6103791"/>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1" name="Shape 211"/>
        <p:cNvGrpSpPr/>
        <p:nvPr/>
      </p:nvGrpSpPr>
      <p:grpSpPr>
        <a:xfrm>
          <a:off x="0" y="0"/>
          <a:ext cx="0" cy="0"/>
          <a:chOff x="0" y="0"/>
          <a:chExt cx="0" cy="0"/>
        </a:xfrm>
      </p:grpSpPr>
      <p:pic>
        <p:nvPicPr>
          <p:cNvPr id="212" name="Google Shape;212;p10"/>
          <p:cNvPicPr preferRelativeResize="0"/>
          <p:nvPr/>
        </p:nvPicPr>
        <p:blipFill rotWithShape="1">
          <a:blip r:embed="rId3">
            <a:alphaModFix/>
          </a:blip>
          <a:srcRect b="0" l="0" r="0" t="0"/>
          <a:stretch/>
        </p:blipFill>
        <p:spPr>
          <a:xfrm rot="-180000">
            <a:off x="8061325" y="1874837"/>
            <a:ext cx="3592512" cy="3008312"/>
          </a:xfrm>
          <a:prstGeom prst="rect">
            <a:avLst/>
          </a:prstGeom>
          <a:noFill/>
          <a:ln>
            <a:noFill/>
          </a:ln>
        </p:spPr>
      </p:pic>
      <p:pic>
        <p:nvPicPr>
          <p:cNvPr id="213" name="Google Shape;213;p10"/>
          <p:cNvPicPr preferRelativeResize="0"/>
          <p:nvPr/>
        </p:nvPicPr>
        <p:blipFill rotWithShape="1">
          <a:blip r:embed="rId4">
            <a:alphaModFix/>
          </a:blip>
          <a:srcRect b="0" l="0" r="0" t="0"/>
          <a:stretch/>
        </p:blipFill>
        <p:spPr>
          <a:xfrm flipH="1">
            <a:off x="8097837" y="4976812"/>
            <a:ext cx="3425825" cy="3073400"/>
          </a:xfrm>
          <a:prstGeom prst="rect">
            <a:avLst/>
          </a:prstGeom>
          <a:noFill/>
          <a:ln>
            <a:noFill/>
          </a:ln>
        </p:spPr>
      </p:pic>
      <p:pic>
        <p:nvPicPr>
          <p:cNvPr id="214" name="Google Shape;214;p10"/>
          <p:cNvPicPr preferRelativeResize="0"/>
          <p:nvPr/>
        </p:nvPicPr>
        <p:blipFill rotWithShape="1">
          <a:blip r:embed="rId5">
            <a:alphaModFix/>
          </a:blip>
          <a:srcRect b="0" l="0" r="0" t="0"/>
          <a:stretch/>
        </p:blipFill>
        <p:spPr>
          <a:xfrm flipH="1">
            <a:off x="4371975" y="1874837"/>
            <a:ext cx="3517900" cy="2924175"/>
          </a:xfrm>
          <a:prstGeom prst="rect">
            <a:avLst/>
          </a:prstGeom>
          <a:noFill/>
          <a:ln>
            <a:noFill/>
          </a:ln>
        </p:spPr>
      </p:pic>
      <p:pic>
        <p:nvPicPr>
          <p:cNvPr id="215" name="Google Shape;215;p10"/>
          <p:cNvPicPr preferRelativeResize="0"/>
          <p:nvPr/>
        </p:nvPicPr>
        <p:blipFill rotWithShape="1">
          <a:blip r:embed="rId6">
            <a:alphaModFix/>
          </a:blip>
          <a:srcRect b="0" l="0" r="0" t="0"/>
          <a:stretch/>
        </p:blipFill>
        <p:spPr>
          <a:xfrm flipH="1" rot="-120000">
            <a:off x="4452937" y="4987925"/>
            <a:ext cx="3422650" cy="3068637"/>
          </a:xfrm>
          <a:prstGeom prst="rect">
            <a:avLst/>
          </a:prstGeom>
          <a:noFill/>
          <a:ln>
            <a:noFill/>
          </a:ln>
        </p:spPr>
      </p:pic>
      <p:pic>
        <p:nvPicPr>
          <p:cNvPr id="216" name="Google Shape;216;p10"/>
          <p:cNvPicPr preferRelativeResize="0"/>
          <p:nvPr/>
        </p:nvPicPr>
        <p:blipFill rotWithShape="1">
          <a:blip r:embed="rId7">
            <a:alphaModFix/>
          </a:blip>
          <a:srcRect b="0" l="0" r="0" t="0"/>
          <a:stretch/>
        </p:blipFill>
        <p:spPr>
          <a:xfrm rot="-180000">
            <a:off x="1219200" y="1924050"/>
            <a:ext cx="2979737" cy="2889250"/>
          </a:xfrm>
          <a:prstGeom prst="rect">
            <a:avLst/>
          </a:prstGeom>
          <a:noFill/>
          <a:ln>
            <a:noFill/>
          </a:ln>
        </p:spPr>
      </p:pic>
      <p:pic>
        <p:nvPicPr>
          <p:cNvPr id="217" name="Google Shape;217;p10"/>
          <p:cNvPicPr preferRelativeResize="0"/>
          <p:nvPr/>
        </p:nvPicPr>
        <p:blipFill rotWithShape="1">
          <a:blip r:embed="rId8">
            <a:alphaModFix/>
          </a:blip>
          <a:srcRect b="0" l="0" r="0" t="0"/>
          <a:stretch/>
        </p:blipFill>
        <p:spPr>
          <a:xfrm>
            <a:off x="814387" y="4970462"/>
            <a:ext cx="3336925" cy="3073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1" name="Shape 221"/>
        <p:cNvGrpSpPr/>
        <p:nvPr/>
      </p:nvGrpSpPr>
      <p:grpSpPr>
        <a:xfrm>
          <a:off x="0" y="0"/>
          <a:ext cx="0" cy="0"/>
          <a:chOff x="0" y="0"/>
          <a:chExt cx="0" cy="0"/>
        </a:xfrm>
      </p:grpSpPr>
      <p:pic>
        <p:nvPicPr>
          <p:cNvPr id="222" name="Google Shape;222;gf0d407bb78_0_20"/>
          <p:cNvPicPr preferRelativeResize="0"/>
          <p:nvPr/>
        </p:nvPicPr>
        <p:blipFill rotWithShape="1">
          <a:blip r:embed="rId3">
            <a:alphaModFix/>
          </a:blip>
          <a:srcRect b="2846" l="25243" r="20411" t="17850"/>
          <a:stretch/>
        </p:blipFill>
        <p:spPr>
          <a:xfrm>
            <a:off x="2716825" y="812175"/>
            <a:ext cx="8268626" cy="7540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f0d407bb78_0_48"/>
          <p:cNvSpPr/>
          <p:nvPr/>
        </p:nvSpPr>
        <p:spPr>
          <a:xfrm>
            <a:off x="826850" y="1333100"/>
            <a:ext cx="11542200" cy="6699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f0d407bb78_0_48"/>
          <p:cNvSpPr txBox="1"/>
          <p:nvPr>
            <p:ph idx="1" type="body"/>
          </p:nvPr>
        </p:nvSpPr>
        <p:spPr>
          <a:xfrm>
            <a:off x="270000" y="236250"/>
            <a:ext cx="6851100" cy="641400"/>
          </a:xfrm>
          <a:prstGeom prst="rect">
            <a:avLst/>
          </a:prstGeom>
        </p:spPr>
        <p:txBody>
          <a:bodyPr anchorCtr="0" anchor="t" bIns="45700" lIns="91425" spcFirstLastPara="1" rIns="91425" wrap="square" tIns="45700">
            <a:noAutofit/>
          </a:bodyPr>
          <a:lstStyle/>
          <a:p>
            <a:pPr indent="0" lvl="0" marL="0" rtl="0" algn="l">
              <a:spcBef>
                <a:spcPts val="2400"/>
              </a:spcBef>
              <a:spcAft>
                <a:spcPts val="0"/>
              </a:spcAft>
              <a:buNone/>
            </a:pPr>
            <a:r>
              <a:rPr lang="en-US" sz="3500">
                <a:highlight>
                  <a:schemeClr val="lt1"/>
                </a:highlight>
              </a:rPr>
              <a:t>Traveling and packing</a:t>
            </a:r>
            <a:endParaRPr sz="3500">
              <a:highlight>
                <a:schemeClr val="lt1"/>
              </a:highlight>
            </a:endParaRPr>
          </a:p>
          <a:p>
            <a:pPr indent="0" lvl="0" marL="0" rtl="0" algn="l">
              <a:spcBef>
                <a:spcPts val="2400"/>
              </a:spcBef>
              <a:spcAft>
                <a:spcPts val="0"/>
              </a:spcAft>
              <a:buNone/>
            </a:pPr>
            <a:r>
              <a:t/>
            </a:r>
            <a:endParaRPr/>
          </a:p>
        </p:txBody>
      </p:sp>
      <p:sp>
        <p:nvSpPr>
          <p:cNvPr id="229" name="Google Shape;229;gf0d407bb78_0_48"/>
          <p:cNvSpPr txBox="1"/>
          <p:nvPr/>
        </p:nvSpPr>
        <p:spPr>
          <a:xfrm>
            <a:off x="1518725" y="2058725"/>
            <a:ext cx="9720000" cy="5125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914400" rtl="0" algn="l">
              <a:lnSpc>
                <a:spcPct val="115000"/>
              </a:lnSpc>
              <a:spcBef>
                <a:spcPts val="0"/>
              </a:spcBef>
              <a:spcAft>
                <a:spcPts val="0"/>
              </a:spcAft>
              <a:buNone/>
            </a:pPr>
            <a:r>
              <a:t/>
            </a:r>
            <a:endParaRPr sz="2000"/>
          </a:p>
          <a:p>
            <a:pPr indent="0" lvl="0" marL="914400" rtl="0" algn="l">
              <a:lnSpc>
                <a:spcPct val="115000"/>
              </a:lnSpc>
              <a:spcBef>
                <a:spcPts val="0"/>
              </a:spcBef>
              <a:spcAft>
                <a:spcPts val="0"/>
              </a:spcAft>
              <a:buNone/>
            </a:pPr>
            <a:r>
              <a:rPr lang="en-US" sz="2000"/>
              <a:t>We will be leaving the church at a time that correlates with the hotel we will stay in. ELCA gathering has all groups staying in a hotel to keep everyone together. </a:t>
            </a:r>
            <a:endParaRPr sz="2000"/>
          </a:p>
          <a:p>
            <a:pPr indent="0" lvl="0" marL="914400" rtl="0" algn="l">
              <a:lnSpc>
                <a:spcPct val="115000"/>
              </a:lnSpc>
              <a:spcBef>
                <a:spcPts val="0"/>
              </a:spcBef>
              <a:spcAft>
                <a:spcPts val="0"/>
              </a:spcAft>
              <a:buNone/>
            </a:pPr>
            <a:r>
              <a:t/>
            </a:r>
            <a:endParaRPr sz="2000"/>
          </a:p>
          <a:p>
            <a:pPr indent="0" lvl="0" marL="914400" rtl="0" algn="l">
              <a:lnSpc>
                <a:spcPct val="115000"/>
              </a:lnSpc>
              <a:spcBef>
                <a:spcPts val="0"/>
              </a:spcBef>
              <a:spcAft>
                <a:spcPts val="0"/>
              </a:spcAft>
              <a:buNone/>
            </a:pPr>
            <a:r>
              <a:rPr lang="en-US" sz="2000"/>
              <a:t>Since we are 1.5 hr away, we won’t have to leave as early </a:t>
            </a:r>
            <a:endParaRPr sz="2000"/>
          </a:p>
          <a:p>
            <a:pPr indent="0" lvl="0" marL="914400" rtl="0" algn="l">
              <a:lnSpc>
                <a:spcPct val="115000"/>
              </a:lnSpc>
              <a:spcBef>
                <a:spcPts val="0"/>
              </a:spcBef>
              <a:spcAft>
                <a:spcPts val="0"/>
              </a:spcAft>
              <a:buNone/>
            </a:pPr>
            <a:r>
              <a:t/>
            </a:r>
            <a:endParaRPr sz="2000"/>
          </a:p>
          <a:p>
            <a:pPr indent="0" lvl="0" marL="914400" rtl="0" algn="l">
              <a:lnSpc>
                <a:spcPct val="115000"/>
              </a:lnSpc>
              <a:spcBef>
                <a:spcPts val="0"/>
              </a:spcBef>
              <a:spcAft>
                <a:spcPts val="0"/>
              </a:spcAft>
              <a:buNone/>
            </a:pPr>
            <a:r>
              <a:rPr lang="en-US" sz="2000"/>
              <a:t>Pack for all weather </a:t>
            </a:r>
            <a:r>
              <a:rPr lang="en-US" sz="2000"/>
              <a:t>scenarios</a:t>
            </a:r>
            <a:r>
              <a:rPr lang="en-US" sz="2000"/>
              <a:t> (we are true Minnesotans, you know the drill) </a:t>
            </a:r>
            <a:endParaRPr sz="2000"/>
          </a:p>
          <a:p>
            <a:pPr indent="0" lvl="0" marL="0" rtl="0" algn="l">
              <a:lnSpc>
                <a:spcPct val="115000"/>
              </a:lnSpc>
              <a:spcBef>
                <a:spcPts val="0"/>
              </a:spcBef>
              <a:spcAft>
                <a:spcPts val="0"/>
              </a:spcAft>
              <a:buNone/>
            </a:pPr>
            <a:r>
              <a:t/>
            </a:r>
            <a:endParaRPr sz="2000"/>
          </a:p>
          <a:p>
            <a:pPr indent="0" lvl="0" marL="914400" rtl="0" algn="l">
              <a:spcBef>
                <a:spcPts val="0"/>
              </a:spcBef>
              <a:spcAft>
                <a:spcPts val="0"/>
              </a:spcAft>
              <a:buNone/>
            </a:pPr>
            <a:r>
              <a:rPr lang="en-US" sz="2000">
                <a:latin typeface="Calibri"/>
                <a:ea typeface="Calibri"/>
                <a:cs typeface="Calibri"/>
                <a:sym typeface="Calibri"/>
              </a:rPr>
              <a:t>For packing, your student is limited to one suitcase.  They can have a bag for bedding and a backpack for the van.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914400" rtl="0" algn="l">
              <a:spcBef>
                <a:spcPts val="0"/>
              </a:spcBef>
              <a:spcAft>
                <a:spcPts val="0"/>
              </a:spcAft>
              <a:buNone/>
            </a:pPr>
            <a:r>
              <a:t/>
            </a:r>
            <a:endParaRPr sz="2000">
              <a:latin typeface="Calibri"/>
              <a:ea typeface="Calibri"/>
              <a:cs typeface="Calibri"/>
              <a:sym typeface="Calibri"/>
            </a:endParaRPr>
          </a:p>
          <a:p>
            <a:pPr indent="0" lvl="0" marL="914400" rtl="0" algn="l">
              <a:spcBef>
                <a:spcPts val="0"/>
              </a:spcBef>
              <a:spcAft>
                <a:spcPts val="0"/>
              </a:spcAft>
              <a:buNone/>
            </a:pPr>
            <a:r>
              <a:rPr lang="en-US" sz="2000">
                <a:latin typeface="Calibri"/>
                <a:ea typeface="Calibri"/>
                <a:cs typeface="Calibri"/>
                <a:sym typeface="Calibri"/>
              </a:rPr>
              <a:t>We plan to arrive back to Trinity in the afternoon, more specific times tbd.</a:t>
            </a:r>
            <a:endParaRPr sz="20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 name="Shape 109"/>
        <p:cNvGrpSpPr/>
        <p:nvPr/>
      </p:nvGrpSpPr>
      <p:grpSpPr>
        <a:xfrm>
          <a:off x="0" y="0"/>
          <a:ext cx="0" cy="0"/>
          <a:chOff x="0" y="0"/>
          <a:chExt cx="0" cy="0"/>
        </a:xfrm>
      </p:grpSpPr>
      <p:sp>
        <p:nvSpPr>
          <p:cNvPr id="110" name="Google Shape;110;p3"/>
          <p:cNvSpPr txBox="1"/>
          <p:nvPr>
            <p:ph idx="1" type="body"/>
          </p:nvPr>
        </p:nvSpPr>
        <p:spPr>
          <a:xfrm>
            <a:off x="2007825" y="1493875"/>
            <a:ext cx="9702900" cy="7213500"/>
          </a:xfrm>
          <a:prstGeom prst="rect">
            <a:avLst/>
          </a:prstGeom>
          <a:noFill/>
          <a:ln>
            <a:noFill/>
          </a:ln>
        </p:spPr>
        <p:txBody>
          <a:bodyPr anchorCtr="0" anchor="t" bIns="45700" lIns="91425" spcFirstLastPara="1" rIns="91425" wrap="square" tIns="45700">
            <a:noAutofit/>
          </a:bodyPr>
          <a:lstStyle/>
          <a:p>
            <a:pPr indent="0" lvl="0" marL="177800" marR="0" rtl="0" algn="l">
              <a:lnSpc>
                <a:spcPct val="120000"/>
              </a:lnSpc>
              <a:spcBef>
                <a:spcPts val="2400"/>
              </a:spcBef>
              <a:spcAft>
                <a:spcPts val="0"/>
              </a:spcAft>
              <a:buNone/>
            </a:pPr>
            <a:r>
              <a:t/>
            </a:r>
            <a:endParaRPr/>
          </a:p>
        </p:txBody>
      </p:sp>
      <p:pic>
        <p:nvPicPr>
          <p:cNvPr descr="YouthWorks provides Christ-centered mission trips for teenagers and adult leaders in communities across the U.S. and beyond. We believe that these kinds of mission trip experiences positively impact the communities we partner with, the teenagers who are stretched and challenged through a week of service, and the adult leaders who build mission trips into the ongoing discipleship of their teenagers." id="111" name="Google Shape;111;p3" title="About YouthWorks Mission Trips | YouthWorks">
            <a:hlinkClick r:id="rId3"/>
          </p:cNvPr>
          <p:cNvPicPr preferRelativeResize="0"/>
          <p:nvPr/>
        </p:nvPicPr>
        <p:blipFill>
          <a:blip r:embed="rId4">
            <a:alphaModFix/>
          </a:blip>
          <a:stretch>
            <a:fillRect/>
          </a:stretch>
        </p:blipFill>
        <p:spPr>
          <a:xfrm>
            <a:off x="219375" y="-150175"/>
            <a:ext cx="12575026" cy="943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f0d407bb78_0_87"/>
          <p:cNvSpPr/>
          <p:nvPr/>
        </p:nvSpPr>
        <p:spPr>
          <a:xfrm>
            <a:off x="826850" y="1333100"/>
            <a:ext cx="11542200" cy="6699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f0d407bb78_0_87"/>
          <p:cNvSpPr txBox="1"/>
          <p:nvPr>
            <p:ph idx="1" type="body"/>
          </p:nvPr>
        </p:nvSpPr>
        <p:spPr>
          <a:xfrm>
            <a:off x="270000" y="236250"/>
            <a:ext cx="6851100" cy="641400"/>
          </a:xfrm>
          <a:prstGeom prst="rect">
            <a:avLst/>
          </a:prstGeom>
        </p:spPr>
        <p:txBody>
          <a:bodyPr anchorCtr="0" anchor="t" bIns="45700" lIns="91425" spcFirstLastPara="1" rIns="91425" wrap="square" tIns="45700">
            <a:noAutofit/>
          </a:bodyPr>
          <a:lstStyle/>
          <a:p>
            <a:pPr indent="0" lvl="0" marL="0" rtl="0" algn="l">
              <a:spcBef>
                <a:spcPts val="2400"/>
              </a:spcBef>
              <a:spcAft>
                <a:spcPts val="0"/>
              </a:spcAft>
              <a:buNone/>
            </a:pPr>
            <a:r>
              <a:rPr lang="en-US" sz="3500">
                <a:highlight>
                  <a:schemeClr val="lt1"/>
                </a:highlight>
              </a:rPr>
              <a:t> Keeping In Touch (BOTH )  </a:t>
            </a:r>
            <a:endParaRPr sz="3500">
              <a:highlight>
                <a:schemeClr val="lt1"/>
              </a:highlight>
            </a:endParaRPr>
          </a:p>
          <a:p>
            <a:pPr indent="0" lvl="0" marL="0" rtl="0" algn="l">
              <a:spcBef>
                <a:spcPts val="2400"/>
              </a:spcBef>
              <a:spcAft>
                <a:spcPts val="0"/>
              </a:spcAft>
              <a:buNone/>
            </a:pPr>
            <a:r>
              <a:t/>
            </a:r>
            <a:endParaRPr/>
          </a:p>
        </p:txBody>
      </p:sp>
      <p:sp>
        <p:nvSpPr>
          <p:cNvPr id="236" name="Google Shape;236;gf0d407bb78_0_87"/>
          <p:cNvSpPr txBox="1"/>
          <p:nvPr/>
        </p:nvSpPr>
        <p:spPr>
          <a:xfrm>
            <a:off x="376925" y="2220063"/>
            <a:ext cx="6851100" cy="49254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rPr lang="en-US" sz="1700">
                <a:latin typeface="Calibri"/>
                <a:ea typeface="Calibri"/>
                <a:cs typeface="Calibri"/>
                <a:sym typeface="Calibri"/>
              </a:rPr>
              <a:t>I will try to implement a live twitter feed on the church’s website.  Otherwise there will be a pinned facebook post on our church facebook page and Kristie at Trinity FB page. </a:t>
            </a:r>
            <a:endParaRPr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rPr lang="en-US" sz="1700">
                <a:latin typeface="Calibri"/>
                <a:ea typeface="Calibri"/>
                <a:cs typeface="Calibri"/>
                <a:sym typeface="Calibri"/>
              </a:rPr>
              <a:t>You can also visit </a:t>
            </a:r>
            <a:r>
              <a:rPr lang="en-US" sz="1700" u="sng">
                <a:solidFill>
                  <a:srgbClr val="1155CC"/>
                </a:solidFill>
                <a:latin typeface="Calibri"/>
                <a:ea typeface="Calibri"/>
                <a:cs typeface="Calibri"/>
                <a:sym typeface="Calibri"/>
                <a:hlinkClick r:id="rId3">
                  <a:extLst>
                    <a:ext uri="{A12FA001-AC4F-418D-AE19-62706E023703}">
                      <ahyp:hlinkClr val="tx"/>
                    </a:ext>
                  </a:extLst>
                </a:hlinkClick>
              </a:rPr>
              <a:t>https://twitter.com/hashtag/TLCSP2022?src=hashtag_click</a:t>
            </a:r>
            <a:r>
              <a:rPr lang="en-US" sz="1700">
                <a:latin typeface="Calibri"/>
                <a:ea typeface="Calibri"/>
                <a:cs typeface="Calibri"/>
                <a:sym typeface="Calibri"/>
              </a:rPr>
              <a:t> and see all the tweets about the trip. You will want to click on the tab that says “latest”. The hashtag for the trip is #tlcsp2022. Any tweet that has that hashtag will show up on the live feed on the website and the link above. </a:t>
            </a:r>
            <a:endParaRPr sz="1700">
              <a:latin typeface="Calibri"/>
              <a:ea typeface="Calibri"/>
              <a:cs typeface="Calibri"/>
              <a:sym typeface="Calibri"/>
            </a:endParaRPr>
          </a:p>
          <a:p>
            <a:pPr indent="0" lvl="0" marL="914400" rtl="0" algn="l">
              <a:spcBef>
                <a:spcPts val="0"/>
              </a:spcBef>
              <a:spcAft>
                <a:spcPts val="0"/>
              </a:spcAft>
              <a:buNone/>
            </a:pPr>
            <a:r>
              <a:rPr b="1" i="1" lang="en-US" sz="1700">
                <a:latin typeface="Calibri"/>
                <a:ea typeface="Calibri"/>
                <a:cs typeface="Calibri"/>
                <a:sym typeface="Calibri"/>
              </a:rPr>
              <a:t>(SEE TWITTER FEED HANDOUT FOR EXAMPLE)</a:t>
            </a:r>
            <a:endParaRPr b="1" i="1"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rPr lang="en-US" sz="1700">
                <a:latin typeface="Calibri"/>
                <a:ea typeface="Calibri"/>
                <a:cs typeface="Calibri"/>
                <a:sym typeface="Calibri"/>
              </a:rPr>
              <a:t>This feed will include updates, photos and other fun things.  This will also be the way that you will know that we have arrived safely at each of our overnight stops.  </a:t>
            </a:r>
            <a:endParaRPr sz="1700">
              <a:latin typeface="Calibri"/>
              <a:ea typeface="Calibri"/>
              <a:cs typeface="Calibri"/>
              <a:sym typeface="Calibri"/>
            </a:endParaRPr>
          </a:p>
          <a:p>
            <a:pPr indent="0" lvl="0" marL="914400" rtl="0" algn="l">
              <a:spcBef>
                <a:spcPts val="0"/>
              </a:spcBef>
              <a:spcAft>
                <a:spcPts val="0"/>
              </a:spcAft>
              <a:buNone/>
            </a:pPr>
            <a:r>
              <a:t/>
            </a:r>
            <a:endParaRPr sz="1700">
              <a:latin typeface="Calibri"/>
              <a:ea typeface="Calibri"/>
              <a:cs typeface="Calibri"/>
              <a:sym typeface="Calibri"/>
            </a:endParaRPr>
          </a:p>
          <a:p>
            <a:pPr indent="0" lvl="0" marL="914400" rtl="0" algn="l">
              <a:spcBef>
                <a:spcPts val="0"/>
              </a:spcBef>
              <a:spcAft>
                <a:spcPts val="0"/>
              </a:spcAft>
              <a:buNone/>
            </a:pPr>
            <a:r>
              <a:t/>
            </a:r>
            <a:endParaRPr sz="2100"/>
          </a:p>
          <a:p>
            <a:pPr indent="0" lvl="0" marL="0" rtl="0" algn="l">
              <a:spcBef>
                <a:spcPts val="0"/>
              </a:spcBef>
              <a:spcAft>
                <a:spcPts val="0"/>
              </a:spcAft>
              <a:buNone/>
            </a:pPr>
            <a:r>
              <a:t/>
            </a:r>
            <a:endParaRPr sz="1500"/>
          </a:p>
        </p:txBody>
      </p:sp>
      <p:pic>
        <p:nvPicPr>
          <p:cNvPr id="237" name="Google Shape;237;gf0d407bb78_0_87"/>
          <p:cNvPicPr preferRelativeResize="0"/>
          <p:nvPr/>
        </p:nvPicPr>
        <p:blipFill rotWithShape="1">
          <a:blip r:embed="rId4">
            <a:alphaModFix/>
          </a:blip>
          <a:srcRect b="61470" l="24839" r="31181" t="9404"/>
          <a:stretch/>
        </p:blipFill>
        <p:spPr>
          <a:xfrm>
            <a:off x="7329275" y="3324338"/>
            <a:ext cx="4719299" cy="2716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1" name="Shape 241"/>
        <p:cNvGrpSpPr/>
        <p:nvPr/>
      </p:nvGrpSpPr>
      <p:grpSpPr>
        <a:xfrm>
          <a:off x="0" y="0"/>
          <a:ext cx="0" cy="0"/>
          <a:chOff x="0" y="0"/>
          <a:chExt cx="0" cy="0"/>
        </a:xfrm>
      </p:grpSpPr>
      <p:grpSp>
        <p:nvGrpSpPr>
          <p:cNvPr id="242" name="Google Shape;242;p12"/>
          <p:cNvGrpSpPr/>
          <p:nvPr/>
        </p:nvGrpSpPr>
        <p:grpSpPr>
          <a:xfrm>
            <a:off x="1768475" y="1592262"/>
            <a:ext cx="10079037" cy="6757987"/>
            <a:chOff x="-1" y="0"/>
            <a:chExt cx="10078427" cy="6759259"/>
          </a:xfrm>
        </p:grpSpPr>
        <p:pic>
          <p:nvPicPr>
            <p:cNvPr id="243" name="Google Shape;243;p12"/>
            <p:cNvPicPr preferRelativeResize="0"/>
            <p:nvPr/>
          </p:nvPicPr>
          <p:blipFill rotWithShape="1">
            <a:blip r:embed="rId3">
              <a:alphaModFix/>
            </a:blip>
            <a:srcRect b="0" l="0" r="0" t="0"/>
            <a:stretch/>
          </p:blipFill>
          <p:spPr>
            <a:xfrm>
              <a:off x="38100" y="38100"/>
              <a:ext cx="10002227" cy="6683059"/>
            </a:xfrm>
            <a:prstGeom prst="rect">
              <a:avLst/>
            </a:prstGeom>
            <a:noFill/>
            <a:ln>
              <a:noFill/>
            </a:ln>
          </p:spPr>
        </p:pic>
        <p:pic>
          <p:nvPicPr>
            <p:cNvPr id="244" name="Google Shape;244;p12"/>
            <p:cNvPicPr preferRelativeResize="0"/>
            <p:nvPr/>
          </p:nvPicPr>
          <p:blipFill rotWithShape="1">
            <a:blip r:embed="rId4">
              <a:alphaModFix/>
            </a:blip>
            <a:srcRect b="0" l="0" r="0" t="0"/>
            <a:stretch/>
          </p:blipFill>
          <p:spPr>
            <a:xfrm>
              <a:off x="-1" y="0"/>
              <a:ext cx="10078427" cy="6759259"/>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8" name="Shape 248"/>
        <p:cNvGrpSpPr/>
        <p:nvPr/>
      </p:nvGrpSpPr>
      <p:grpSpPr>
        <a:xfrm>
          <a:off x="0" y="0"/>
          <a:ext cx="0" cy="0"/>
          <a:chOff x="0" y="0"/>
          <a:chExt cx="0" cy="0"/>
        </a:xfrm>
      </p:grpSpPr>
      <p:pic>
        <p:nvPicPr>
          <p:cNvPr id="249" name="Google Shape;249;p13"/>
          <p:cNvPicPr preferRelativeResize="0"/>
          <p:nvPr/>
        </p:nvPicPr>
        <p:blipFill rotWithShape="1">
          <a:blip r:embed="rId3">
            <a:alphaModFix/>
          </a:blip>
          <a:srcRect b="0" l="0" r="0" t="0"/>
          <a:stretch/>
        </p:blipFill>
        <p:spPr>
          <a:xfrm>
            <a:off x="1525587" y="965200"/>
            <a:ext cx="9906000" cy="78216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3"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b="0" l="0" r="0" t="0"/>
          <a:stretch/>
        </p:blipFill>
        <p:spPr>
          <a:xfrm>
            <a:off x="2117725" y="2624137"/>
            <a:ext cx="8721725" cy="45037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f0d407bb78_0_80"/>
          <p:cNvSpPr/>
          <p:nvPr/>
        </p:nvSpPr>
        <p:spPr>
          <a:xfrm>
            <a:off x="1299350" y="1906850"/>
            <a:ext cx="10816800" cy="72054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f0d407bb78_0_80"/>
          <p:cNvSpPr txBox="1"/>
          <p:nvPr>
            <p:ph type="title"/>
          </p:nvPr>
        </p:nvSpPr>
        <p:spPr>
          <a:xfrm>
            <a:off x="0" y="0"/>
            <a:ext cx="12453600" cy="3000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highlight>
                  <a:schemeClr val="lt1"/>
                </a:highlight>
              </a:rPr>
              <a:t>Whats Next</a:t>
            </a:r>
            <a:endParaRPr>
              <a:highlight>
                <a:schemeClr val="lt1"/>
              </a:highlight>
            </a:endParaRPr>
          </a:p>
        </p:txBody>
      </p:sp>
      <p:sp>
        <p:nvSpPr>
          <p:cNvPr id="261" name="Google Shape;261;gf0d407bb78_0_80"/>
          <p:cNvSpPr txBox="1"/>
          <p:nvPr>
            <p:ph idx="1" type="body"/>
          </p:nvPr>
        </p:nvSpPr>
        <p:spPr>
          <a:xfrm>
            <a:off x="1738100" y="2429975"/>
            <a:ext cx="9702900" cy="6075000"/>
          </a:xfrm>
          <a:prstGeom prst="rect">
            <a:avLst/>
          </a:prstGeom>
        </p:spPr>
        <p:txBody>
          <a:bodyPr anchorCtr="0" anchor="t" bIns="45700" lIns="91425" spcFirstLastPara="1" rIns="91425" wrap="square" tIns="45700">
            <a:noAutofit/>
          </a:bodyPr>
          <a:lstStyle/>
          <a:p>
            <a:pPr indent="-456183" lvl="0" marL="457200" rtl="0" algn="l">
              <a:spcBef>
                <a:spcPts val="2400"/>
              </a:spcBef>
              <a:spcAft>
                <a:spcPts val="0"/>
              </a:spcAft>
              <a:buSzPts val="3584"/>
              <a:buChar char="•"/>
            </a:pPr>
            <a:r>
              <a:rPr lang="en-US"/>
              <a:t>If you are ready to </a:t>
            </a:r>
            <a:r>
              <a:rPr lang="en-US"/>
              <a:t>commit</a:t>
            </a:r>
            <a:r>
              <a:rPr lang="en-US"/>
              <a:t> to a trip, please sign up as you leave. If you still need to think about it, the </a:t>
            </a:r>
            <a:r>
              <a:rPr lang="en-US" u="sng"/>
              <a:t>due date </a:t>
            </a:r>
            <a:r>
              <a:rPr lang="en-US"/>
              <a:t>to decide is in one week so next </a:t>
            </a:r>
            <a:r>
              <a:rPr b="1" lang="en-US"/>
              <a:t>Sunday 09/26</a:t>
            </a:r>
            <a:r>
              <a:rPr lang="en-US"/>
              <a:t> is when we need to know.</a:t>
            </a:r>
            <a:endParaRPr/>
          </a:p>
          <a:p>
            <a:pPr indent="-456183" lvl="0" marL="457200" rtl="0" algn="l">
              <a:spcBef>
                <a:spcPts val="0"/>
              </a:spcBef>
              <a:spcAft>
                <a:spcPts val="0"/>
              </a:spcAft>
              <a:buSzPts val="3584"/>
              <a:buChar char="•"/>
            </a:pPr>
            <a:r>
              <a:rPr lang="en-US"/>
              <a:t>This will allow us time to set up </a:t>
            </a:r>
            <a:r>
              <a:rPr lang="en-US"/>
              <a:t>fundraising, our first fundraiser starts SOON. </a:t>
            </a:r>
            <a:endParaRPr/>
          </a:p>
          <a:p>
            <a:pPr indent="-456183" lvl="0" marL="457200" rtl="0" algn="l">
              <a:spcBef>
                <a:spcPts val="0"/>
              </a:spcBef>
              <a:spcAft>
                <a:spcPts val="0"/>
              </a:spcAft>
              <a:buSzPts val="3584"/>
              <a:buChar char="•"/>
            </a:pPr>
            <a:r>
              <a:rPr lang="en-US"/>
              <a:t>Parents, please sign up for at least one fundraiser to help run</a:t>
            </a:r>
            <a:endParaRPr/>
          </a:p>
          <a:p>
            <a:pPr indent="-456183" lvl="0" marL="457200" rtl="0" algn="l">
              <a:spcBef>
                <a:spcPts val="0"/>
              </a:spcBef>
              <a:spcAft>
                <a:spcPts val="0"/>
              </a:spcAft>
              <a:buSzPts val="3584"/>
              <a:buChar char="•"/>
            </a:pPr>
            <a:r>
              <a:rPr lang="en-US"/>
              <a:t>Next meetings will have more details for each trip (specific travel plans, form information, additional expenses, t-shirt info etc.)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 name="Shape 115"/>
        <p:cNvGrpSpPr/>
        <p:nvPr/>
      </p:nvGrpSpPr>
      <p:grpSpPr>
        <a:xfrm>
          <a:off x="0" y="0"/>
          <a:ext cx="0" cy="0"/>
          <a:chOff x="0" y="0"/>
          <a:chExt cx="0" cy="0"/>
        </a:xfrm>
      </p:grpSpPr>
      <p:sp>
        <p:nvSpPr>
          <p:cNvPr id="116" name="Google Shape;116;gf0d407bb78_0_61"/>
          <p:cNvSpPr/>
          <p:nvPr/>
        </p:nvSpPr>
        <p:spPr>
          <a:xfrm>
            <a:off x="1063125" y="721675"/>
            <a:ext cx="11356800" cy="87579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f0d407bb78_0_61"/>
          <p:cNvSpPr txBox="1"/>
          <p:nvPr>
            <p:ph idx="1" type="body"/>
          </p:nvPr>
        </p:nvSpPr>
        <p:spPr>
          <a:xfrm>
            <a:off x="2007825" y="1493875"/>
            <a:ext cx="9702900" cy="7213500"/>
          </a:xfrm>
          <a:prstGeom prst="rect">
            <a:avLst/>
          </a:prstGeom>
          <a:noFill/>
          <a:ln>
            <a:noFill/>
          </a:ln>
        </p:spPr>
        <p:txBody>
          <a:bodyPr anchorCtr="0" anchor="t" bIns="45700" lIns="91425" spcFirstLastPara="1" rIns="91425" wrap="square" tIns="45700">
            <a:noAutofit/>
          </a:bodyPr>
          <a:lstStyle/>
          <a:p>
            <a:pPr indent="0" lvl="0" marL="177800" marR="0" rtl="0" algn="l">
              <a:lnSpc>
                <a:spcPct val="120000"/>
              </a:lnSpc>
              <a:spcBef>
                <a:spcPts val="0"/>
              </a:spcBef>
              <a:spcAft>
                <a:spcPts val="0"/>
              </a:spcAft>
              <a:buNone/>
            </a:pPr>
            <a:r>
              <a:rPr b="1" lang="en-US" u="sng">
                <a:solidFill>
                  <a:srgbClr val="010101"/>
                </a:solidFill>
              </a:rPr>
              <a:t>Who Can Go?: </a:t>
            </a:r>
            <a:endParaRPr b="1" u="sng">
              <a:solidFill>
                <a:srgbClr val="010101"/>
              </a:solidFill>
            </a:endParaRPr>
          </a:p>
          <a:p>
            <a:pPr indent="0" lvl="0" marL="177800" marR="0" rtl="0" algn="l">
              <a:lnSpc>
                <a:spcPct val="120000"/>
              </a:lnSpc>
              <a:spcBef>
                <a:spcPts val="0"/>
              </a:spcBef>
              <a:spcAft>
                <a:spcPts val="0"/>
              </a:spcAft>
              <a:buNone/>
            </a:pPr>
            <a:r>
              <a:t/>
            </a:r>
            <a:endParaRPr/>
          </a:p>
          <a:p>
            <a:pPr indent="0" lvl="0" marL="177800" rtl="0" algn="l">
              <a:spcBef>
                <a:spcPts val="2400"/>
              </a:spcBef>
              <a:spcAft>
                <a:spcPts val="0"/>
              </a:spcAft>
              <a:buNone/>
            </a:pPr>
            <a:r>
              <a:rPr lang="en-US">
                <a:solidFill>
                  <a:srgbClr val="6AA84F"/>
                </a:solidFill>
              </a:rPr>
              <a:t>What Grade must they have finished to go?</a:t>
            </a:r>
            <a:endParaRPr>
              <a:solidFill>
                <a:srgbClr val="6AA84F"/>
              </a:solidFill>
            </a:endParaRPr>
          </a:p>
          <a:p>
            <a:pPr indent="0" lvl="0" marL="177800" marR="0" rtl="0" algn="l">
              <a:lnSpc>
                <a:spcPct val="120000"/>
              </a:lnSpc>
              <a:spcBef>
                <a:spcPts val="2400"/>
              </a:spcBef>
              <a:spcAft>
                <a:spcPts val="0"/>
              </a:spcAft>
              <a:buNone/>
            </a:pPr>
            <a:r>
              <a:rPr lang="en-US"/>
              <a:t>exiting grade 6-9</a:t>
            </a:r>
            <a:endParaRPr/>
          </a:p>
          <a:p>
            <a:pPr indent="0" lvl="0" marL="177800" marR="0" rtl="0" algn="l">
              <a:lnSpc>
                <a:spcPct val="120000"/>
              </a:lnSpc>
              <a:spcBef>
                <a:spcPts val="2400"/>
              </a:spcBef>
              <a:spcAft>
                <a:spcPts val="0"/>
              </a:spcAft>
              <a:buNone/>
            </a:pPr>
            <a:r>
              <a:t/>
            </a:r>
            <a:endParaRPr/>
          </a:p>
          <a:p>
            <a:pPr indent="0" lvl="0" marL="177800" marR="0" rtl="0" algn="l">
              <a:lnSpc>
                <a:spcPct val="120000"/>
              </a:lnSpc>
              <a:spcBef>
                <a:spcPts val="2400"/>
              </a:spcBef>
              <a:spcAft>
                <a:spcPts val="0"/>
              </a:spcAft>
              <a:buNone/>
            </a:pPr>
            <a:r>
              <a:rPr lang="en-US">
                <a:solidFill>
                  <a:srgbClr val="6AA84F"/>
                </a:solidFill>
              </a:rPr>
              <a:t>Do they have to go to this church?</a:t>
            </a:r>
            <a:endParaRPr>
              <a:solidFill>
                <a:srgbClr val="6AA84F"/>
              </a:solidFill>
            </a:endParaRPr>
          </a:p>
          <a:p>
            <a:pPr indent="0" lvl="0" marL="177800" marR="0" rtl="0" algn="l">
              <a:lnSpc>
                <a:spcPct val="120000"/>
              </a:lnSpc>
              <a:spcBef>
                <a:spcPts val="2400"/>
              </a:spcBef>
              <a:spcAft>
                <a:spcPts val="0"/>
              </a:spcAft>
              <a:buNone/>
            </a:pPr>
            <a:r>
              <a:rPr lang="en-US"/>
              <a:t>No, we welcome friends to go. YouthWorks does not require participants to be Lutheran or a specific domination, however a background in some church related topics may help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sp>
        <p:nvSpPr>
          <p:cNvPr id="122" name="Google Shape;122;p2"/>
          <p:cNvSpPr txBox="1"/>
          <p:nvPr>
            <p:ph type="title"/>
          </p:nvPr>
        </p:nvSpPr>
        <p:spPr>
          <a:xfrm>
            <a:off x="1612900" y="1054100"/>
            <a:ext cx="9969500" cy="20828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00"/>
              <a:buFont typeface="Helvetica Neue"/>
              <a:buNone/>
            </a:pPr>
            <a:r>
              <a:rPr b="0" i="0" lang="en-US" sz="200" u="none">
                <a:solidFill>
                  <a:srgbClr val="000000"/>
                </a:solidFill>
                <a:latin typeface="Helvetica Neue"/>
                <a:ea typeface="Helvetica Neue"/>
                <a:cs typeface="Helvetica Neue"/>
                <a:sym typeface="Helvetica Neue"/>
              </a:rPr>
              <a:t>YOUTHWORKS</a:t>
            </a:r>
            <a:endParaRPr/>
          </a:p>
        </p:txBody>
      </p:sp>
      <p:grpSp>
        <p:nvGrpSpPr>
          <p:cNvPr id="123" name="Google Shape;123;p2"/>
          <p:cNvGrpSpPr/>
          <p:nvPr/>
        </p:nvGrpSpPr>
        <p:grpSpPr>
          <a:xfrm>
            <a:off x="1720850" y="2905125"/>
            <a:ext cx="9561513" cy="6103937"/>
            <a:chOff x="-1" y="-1"/>
            <a:chExt cx="9561004" cy="6103791"/>
          </a:xfrm>
        </p:grpSpPr>
        <p:pic>
          <p:nvPicPr>
            <p:cNvPr id="124" name="Google Shape;124;p2"/>
            <p:cNvPicPr preferRelativeResize="0"/>
            <p:nvPr/>
          </p:nvPicPr>
          <p:blipFill rotWithShape="1">
            <a:blip r:embed="rId3">
              <a:alphaModFix/>
            </a:blip>
            <a:srcRect b="0" l="0" r="0" t="0"/>
            <a:stretch/>
          </p:blipFill>
          <p:spPr>
            <a:xfrm>
              <a:off x="38100" y="38100"/>
              <a:ext cx="9484803" cy="6027590"/>
            </a:xfrm>
            <a:prstGeom prst="rect">
              <a:avLst/>
            </a:prstGeom>
            <a:noFill/>
            <a:ln>
              <a:noFill/>
            </a:ln>
          </p:spPr>
        </p:pic>
        <p:pic>
          <p:nvPicPr>
            <p:cNvPr id="125" name="Google Shape;125;p2"/>
            <p:cNvPicPr preferRelativeResize="0"/>
            <p:nvPr/>
          </p:nvPicPr>
          <p:blipFill rotWithShape="1">
            <a:blip r:embed="rId4">
              <a:alphaModFix/>
            </a:blip>
            <a:srcRect b="0" l="0" r="0" t="0"/>
            <a:stretch/>
          </p:blipFill>
          <p:spPr>
            <a:xfrm>
              <a:off x="-1" y="-1"/>
              <a:ext cx="9561004" cy="6103791"/>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9" name="Shape 129"/>
        <p:cNvGrpSpPr/>
        <p:nvPr/>
      </p:nvGrpSpPr>
      <p:grpSpPr>
        <a:xfrm>
          <a:off x="0" y="0"/>
          <a:ext cx="0" cy="0"/>
          <a:chOff x="0" y="0"/>
          <a:chExt cx="0" cy="0"/>
        </a:xfrm>
      </p:grpSpPr>
      <p:sp>
        <p:nvSpPr>
          <p:cNvPr id="130" name="Google Shape;130;gf0d407bb78_0_15"/>
          <p:cNvSpPr txBox="1"/>
          <p:nvPr>
            <p:ph idx="1" type="body"/>
          </p:nvPr>
        </p:nvSpPr>
        <p:spPr>
          <a:xfrm>
            <a:off x="3745925" y="2540100"/>
            <a:ext cx="9702900" cy="7213500"/>
          </a:xfrm>
          <a:prstGeom prst="rect">
            <a:avLst/>
          </a:prstGeom>
          <a:noFill/>
          <a:ln>
            <a:noFill/>
          </a:ln>
        </p:spPr>
        <p:txBody>
          <a:bodyPr anchorCtr="0" anchor="t" bIns="45700" lIns="91425" spcFirstLastPara="1" rIns="91425" wrap="square" tIns="45700">
            <a:noAutofit/>
          </a:bodyPr>
          <a:lstStyle/>
          <a:p>
            <a:pPr indent="0" lvl="0" marL="177800" marR="0" rtl="0" algn="l">
              <a:lnSpc>
                <a:spcPct val="120000"/>
              </a:lnSpc>
              <a:spcBef>
                <a:spcPts val="0"/>
              </a:spcBef>
              <a:spcAft>
                <a:spcPts val="0"/>
              </a:spcAft>
              <a:buNone/>
            </a:pPr>
            <a:r>
              <a:rPr b="1" lang="en-US" u="sng"/>
              <a:t>Youth Work’s Goals</a:t>
            </a:r>
            <a:endParaRPr b="1" u="sng"/>
          </a:p>
          <a:p>
            <a:pPr indent="0" lvl="0" marL="177800" marR="0" rtl="0" algn="l">
              <a:lnSpc>
                <a:spcPct val="120000"/>
              </a:lnSpc>
              <a:spcBef>
                <a:spcPts val="0"/>
              </a:spcBef>
              <a:spcAft>
                <a:spcPts val="0"/>
              </a:spcAft>
              <a:buNone/>
            </a:pPr>
            <a:r>
              <a:t/>
            </a:r>
            <a:endParaRPr/>
          </a:p>
          <a:p>
            <a:pPr indent="-177800" lvl="0" marL="177800" marR="0" rtl="0" algn="l">
              <a:lnSpc>
                <a:spcPct val="120000"/>
              </a:lnSpc>
              <a:spcBef>
                <a:spcPts val="0"/>
              </a:spcBef>
              <a:spcAft>
                <a:spcPts val="0"/>
              </a:spcAft>
              <a:buClr>
                <a:srgbClr val="232323"/>
              </a:buClr>
              <a:buSzPts val="2800"/>
              <a:buFont typeface="Helvetica Neue"/>
              <a:buChar char="•"/>
            </a:pPr>
            <a:r>
              <a:rPr b="0" i="0" lang="en-US" sz="2800" u="none" cap="none" strike="noStrike">
                <a:solidFill>
                  <a:srgbClr val="232323"/>
                </a:solidFill>
                <a:latin typeface="Helvetica Neue"/>
                <a:ea typeface="Helvetica Neue"/>
                <a:cs typeface="Helvetica Neue"/>
                <a:sym typeface="Helvetica Neue"/>
              </a:rPr>
              <a:t>Community Relationships</a:t>
            </a:r>
            <a:endParaRPr b="0" i="0" sz="2800" u="none" cap="none" strike="noStrike">
              <a:solidFill>
                <a:srgbClr val="232323"/>
              </a:solidFill>
              <a:latin typeface="Helvetica Neue"/>
              <a:ea typeface="Helvetica Neue"/>
              <a:cs typeface="Helvetica Neue"/>
              <a:sym typeface="Helvetica Neue"/>
            </a:endParaRPr>
          </a:p>
          <a:p>
            <a:pPr indent="-222250" lvl="0" marL="177800" marR="0" rtl="0" algn="l">
              <a:lnSpc>
                <a:spcPct val="120000"/>
              </a:lnSpc>
              <a:spcBef>
                <a:spcPts val="2400"/>
              </a:spcBef>
              <a:spcAft>
                <a:spcPts val="0"/>
              </a:spcAft>
              <a:buClr>
                <a:srgbClr val="232323"/>
              </a:buClr>
              <a:buSzPts val="3500"/>
              <a:buFont typeface="Merriweather Sans"/>
              <a:buChar char="•"/>
            </a:pPr>
            <a:r>
              <a:rPr b="0" i="0" lang="en-US" sz="2800" u="none" cap="none" strike="noStrike">
                <a:solidFill>
                  <a:srgbClr val="232323"/>
                </a:solidFill>
                <a:latin typeface="Helvetica Neue"/>
                <a:ea typeface="Helvetica Neue"/>
                <a:cs typeface="Helvetica Neue"/>
                <a:sym typeface="Helvetica Neue"/>
              </a:rPr>
              <a:t>Age Appropriate Service </a:t>
            </a:r>
            <a:endParaRPr b="0" i="0" sz="2800" u="none" cap="none" strike="noStrike">
              <a:solidFill>
                <a:srgbClr val="232323"/>
              </a:solidFill>
              <a:latin typeface="Helvetica Neue"/>
              <a:ea typeface="Helvetica Neue"/>
              <a:cs typeface="Helvetica Neue"/>
              <a:sym typeface="Helvetica Neue"/>
            </a:endParaRPr>
          </a:p>
          <a:p>
            <a:pPr indent="-222250" lvl="0" marL="177800" marR="0" rtl="0" algn="l">
              <a:lnSpc>
                <a:spcPct val="120000"/>
              </a:lnSpc>
              <a:spcBef>
                <a:spcPts val="2400"/>
              </a:spcBef>
              <a:spcAft>
                <a:spcPts val="0"/>
              </a:spcAft>
              <a:buClr>
                <a:srgbClr val="232323"/>
              </a:buClr>
              <a:buSzPts val="3500"/>
              <a:buFont typeface="Merriweather Sans"/>
              <a:buChar char="•"/>
            </a:pPr>
            <a:r>
              <a:rPr b="0" i="0" lang="en-US" sz="2800" u="none" cap="none" strike="noStrike">
                <a:solidFill>
                  <a:srgbClr val="232323"/>
                </a:solidFill>
                <a:latin typeface="Helvetica Neue"/>
                <a:ea typeface="Helvetica Neue"/>
                <a:cs typeface="Helvetica Neue"/>
                <a:sym typeface="Helvetica Neue"/>
              </a:rPr>
              <a:t>Multi-Cultural Learning</a:t>
            </a:r>
            <a:endParaRPr b="0" i="0" sz="2800" u="none" cap="none" strike="noStrike">
              <a:solidFill>
                <a:srgbClr val="232323"/>
              </a:solidFill>
              <a:latin typeface="Helvetica Neue"/>
              <a:ea typeface="Helvetica Neue"/>
              <a:cs typeface="Helvetica Neue"/>
              <a:sym typeface="Helvetica Neue"/>
            </a:endParaRPr>
          </a:p>
          <a:p>
            <a:pPr indent="-222250" lvl="0" marL="177800" marR="0" rtl="0" algn="l">
              <a:lnSpc>
                <a:spcPct val="120000"/>
              </a:lnSpc>
              <a:spcBef>
                <a:spcPts val="2400"/>
              </a:spcBef>
              <a:spcAft>
                <a:spcPts val="0"/>
              </a:spcAft>
              <a:buClr>
                <a:srgbClr val="232323"/>
              </a:buClr>
              <a:buSzPts val="3500"/>
              <a:buFont typeface="Merriweather Sans"/>
              <a:buChar char="•"/>
            </a:pPr>
            <a:r>
              <a:rPr b="0" i="0" lang="en-US" sz="2800" u="none" cap="none" strike="noStrike">
                <a:solidFill>
                  <a:srgbClr val="232323"/>
                </a:solidFill>
                <a:latin typeface="Helvetica Neue"/>
                <a:ea typeface="Helvetica Neue"/>
                <a:cs typeface="Helvetica Neue"/>
                <a:sym typeface="Helvetica Neue"/>
              </a:rPr>
              <a:t>Physical Service</a:t>
            </a:r>
            <a:endParaRPr b="0" i="0" sz="2800" u="none" cap="none" strike="noStrike">
              <a:solidFill>
                <a:srgbClr val="232323"/>
              </a:solidFill>
              <a:latin typeface="Helvetica Neue"/>
              <a:ea typeface="Helvetica Neue"/>
              <a:cs typeface="Helvetica Neue"/>
              <a:sym typeface="Helvetica Neue"/>
            </a:endParaRPr>
          </a:p>
          <a:p>
            <a:pPr indent="-222250" lvl="0" marL="177800" marR="0" rtl="0" algn="l">
              <a:lnSpc>
                <a:spcPct val="120000"/>
              </a:lnSpc>
              <a:spcBef>
                <a:spcPts val="2400"/>
              </a:spcBef>
              <a:spcAft>
                <a:spcPts val="0"/>
              </a:spcAft>
              <a:buClr>
                <a:srgbClr val="232323"/>
              </a:buClr>
              <a:buSzPts val="3500"/>
              <a:buFont typeface="Merriweather Sans"/>
              <a:buChar char="•"/>
            </a:pPr>
            <a:r>
              <a:rPr b="0" i="0" lang="en-US" sz="2800" u="none" cap="none" strike="noStrike">
                <a:solidFill>
                  <a:srgbClr val="232323"/>
                </a:solidFill>
                <a:latin typeface="Helvetica Neue"/>
                <a:ea typeface="Helvetica Neue"/>
                <a:cs typeface="Helvetica Neue"/>
                <a:sym typeface="Helvetica Neue"/>
              </a:rPr>
              <a:t>Worship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 name="Shape 134"/>
        <p:cNvGrpSpPr/>
        <p:nvPr/>
      </p:nvGrpSpPr>
      <p:grpSpPr>
        <a:xfrm>
          <a:off x="0" y="0"/>
          <a:ext cx="0" cy="0"/>
          <a:chOff x="0" y="0"/>
          <a:chExt cx="0" cy="0"/>
        </a:xfrm>
      </p:grpSpPr>
      <p:sp>
        <p:nvSpPr>
          <p:cNvPr id="135" name="Google Shape;135;p4"/>
          <p:cNvSpPr txBox="1"/>
          <p:nvPr/>
        </p:nvSpPr>
        <p:spPr>
          <a:xfrm>
            <a:off x="441325" y="630237"/>
            <a:ext cx="5603875" cy="1503362"/>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cap="none" strike="noStrike">
                <a:solidFill>
                  <a:srgbClr val="000000"/>
                </a:solidFill>
                <a:latin typeface="Helvetica Neue"/>
                <a:ea typeface="Helvetica Neue"/>
                <a:cs typeface="Helvetica Neue"/>
                <a:sym typeface="Helvetica Neue"/>
              </a:rPr>
              <a:t>Jesus</a:t>
            </a:r>
            <a:endParaRPr b="0" i="0" sz="4000" u="sng"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Everything we do points to Jesus.</a:t>
            </a:r>
            <a:endParaRPr/>
          </a:p>
        </p:txBody>
      </p:sp>
      <p:sp>
        <p:nvSpPr>
          <p:cNvPr id="136" name="Google Shape;136;p4"/>
          <p:cNvSpPr txBox="1"/>
          <p:nvPr/>
        </p:nvSpPr>
        <p:spPr>
          <a:xfrm>
            <a:off x="6216650" y="4187825"/>
            <a:ext cx="5691187" cy="2366962"/>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cap="none" strike="noStrike">
                <a:solidFill>
                  <a:srgbClr val="000000"/>
                </a:solidFill>
                <a:latin typeface="Helvetica Neue"/>
                <a:ea typeface="Helvetica Neue"/>
                <a:cs typeface="Helvetica Neue"/>
                <a:sym typeface="Helvetica Neue"/>
              </a:rPr>
              <a:t>Teenagers</a:t>
            </a:r>
            <a:endParaRPr b="0" i="0" sz="4000" u="sng"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We want teenagers to understand </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who God is, how God sees them, </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and how God may use them to </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impact our world.</a:t>
            </a:r>
            <a:endParaRPr/>
          </a:p>
        </p:txBody>
      </p:sp>
      <p:sp>
        <p:nvSpPr>
          <p:cNvPr id="137" name="Google Shape;137;p4"/>
          <p:cNvSpPr txBox="1"/>
          <p:nvPr/>
        </p:nvSpPr>
        <p:spPr>
          <a:xfrm>
            <a:off x="7377112" y="1111250"/>
            <a:ext cx="4989512" cy="2798762"/>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cap="none" strike="noStrike">
                <a:solidFill>
                  <a:srgbClr val="000000"/>
                </a:solidFill>
                <a:latin typeface="Helvetica Neue"/>
                <a:ea typeface="Helvetica Neue"/>
                <a:cs typeface="Helvetica Neue"/>
                <a:sym typeface="Helvetica Neue"/>
              </a:rPr>
              <a:t>Churches</a:t>
            </a:r>
            <a:endParaRPr b="0" i="0" sz="4000" u="sng"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We want church and youth </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leaders to be free to focus on </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building relationships.</a:t>
            </a:r>
            <a:endParaRPr b="0" i="0" sz="28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t/>
            </a:r>
            <a:endParaRPr b="0" i="0" sz="2800" u="none">
              <a:solidFill>
                <a:srgbClr val="000000"/>
              </a:solidFill>
              <a:latin typeface="Helvetica Neue"/>
              <a:ea typeface="Helvetica Neue"/>
              <a:cs typeface="Helvetica Neue"/>
              <a:sym typeface="Helvetica Neue"/>
            </a:endParaRPr>
          </a:p>
        </p:txBody>
      </p:sp>
      <p:sp>
        <p:nvSpPr>
          <p:cNvPr id="138" name="Google Shape;138;p4"/>
          <p:cNvSpPr txBox="1"/>
          <p:nvPr/>
        </p:nvSpPr>
        <p:spPr>
          <a:xfrm>
            <a:off x="520700" y="5043487"/>
            <a:ext cx="4303712" cy="291465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a:solidFill>
                  <a:srgbClr val="000000"/>
                </a:solidFill>
                <a:latin typeface="Helvetica Neue"/>
                <a:ea typeface="Helvetica Neue"/>
                <a:cs typeface="Helvetica Neue"/>
                <a:sym typeface="Helvetica Neue"/>
              </a:rPr>
              <a:t>Multi-</a:t>
            </a:r>
            <a:endParaRPr b="0" i="0" sz="4000" u="sng">
              <a:solidFill>
                <a:srgbClr val="000000"/>
              </a:solidFill>
              <a:latin typeface="Helvetica Neue"/>
              <a:ea typeface="Helvetica Neue"/>
              <a:cs typeface="Helvetica Neue"/>
              <a:sym typeface="Helvetica Neue"/>
            </a:endParaRPr>
          </a:p>
          <a:p>
            <a:pPr indent="0" lvl="0" marL="0" marR="0" rtl="0" algn="ctr">
              <a:lnSpc>
                <a:spcPct val="90000"/>
              </a:lnSpc>
              <a:spcBef>
                <a:spcPts val="0"/>
              </a:spcBef>
              <a:spcAft>
                <a:spcPts val="0"/>
              </a:spcAft>
              <a:buClr>
                <a:srgbClr val="000000"/>
              </a:buClr>
              <a:buSzPts val="4000"/>
              <a:buFont typeface="Helvetica Neue"/>
              <a:buNone/>
            </a:pPr>
            <a:r>
              <a:rPr b="0" i="0" lang="en-US" sz="4000" u="sng">
                <a:solidFill>
                  <a:srgbClr val="000000"/>
                </a:solidFill>
                <a:latin typeface="Helvetica Neue"/>
                <a:ea typeface="Helvetica Neue"/>
                <a:cs typeface="Helvetica Neue"/>
                <a:sym typeface="Helvetica Neue"/>
              </a:rPr>
              <a:t>Denominational</a:t>
            </a:r>
            <a:endParaRPr b="0" i="0" sz="4000" u="sng">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We seek to serve every </a:t>
            </a:r>
            <a:endParaRPr b="0" i="0" sz="2800" u="non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part of the body of Christ.</a:t>
            </a:r>
            <a:endParaRPr b="0" i="0" sz="2800" u="non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t/>
            </a:r>
            <a:endParaRPr b="0" i="0" sz="2800" u="none">
              <a:solidFill>
                <a:srgbClr val="000000"/>
              </a:solidFill>
              <a:latin typeface="Helvetica Neue"/>
              <a:ea typeface="Helvetica Neue"/>
              <a:cs typeface="Helvetica Neue"/>
              <a:sym typeface="Helvetica Neue"/>
            </a:endParaRPr>
          </a:p>
        </p:txBody>
      </p:sp>
      <p:sp>
        <p:nvSpPr>
          <p:cNvPr id="139" name="Google Shape;139;p4"/>
          <p:cNvSpPr txBox="1"/>
          <p:nvPr/>
        </p:nvSpPr>
        <p:spPr>
          <a:xfrm>
            <a:off x="1041400" y="2241550"/>
            <a:ext cx="7164387" cy="236855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a:solidFill>
                  <a:srgbClr val="000000"/>
                </a:solidFill>
                <a:latin typeface="Helvetica Neue"/>
                <a:ea typeface="Helvetica Neue"/>
                <a:cs typeface="Helvetica Neue"/>
                <a:sym typeface="Helvetica Neue"/>
              </a:rPr>
              <a:t>Multi-Denominational</a:t>
            </a:r>
            <a:endParaRPr b="0" i="0" sz="4000" u="sng">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We approach communities with </a:t>
            </a:r>
            <a:endParaRPr b="0" i="0" sz="2800" u="non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humility and a willingness </a:t>
            </a:r>
            <a:endParaRPr b="0" i="0" sz="2800" u="non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to partner in the work God is already doing.</a:t>
            </a:r>
            <a:endParaRPr/>
          </a:p>
        </p:txBody>
      </p:sp>
      <p:sp>
        <p:nvSpPr>
          <p:cNvPr id="140" name="Google Shape;140;p4"/>
          <p:cNvSpPr txBox="1"/>
          <p:nvPr/>
        </p:nvSpPr>
        <p:spPr>
          <a:xfrm>
            <a:off x="2255837" y="7539037"/>
            <a:ext cx="8491537" cy="1503362"/>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4000"/>
              <a:buFont typeface="Helvetica Neue"/>
              <a:buNone/>
            </a:pPr>
            <a:r>
              <a:rPr b="0" i="0" lang="en-US" sz="4000" u="sng">
                <a:solidFill>
                  <a:srgbClr val="000000"/>
                </a:solidFill>
                <a:latin typeface="Helvetica Neue"/>
                <a:ea typeface="Helvetica Neue"/>
                <a:cs typeface="Helvetica Neue"/>
                <a:sym typeface="Helvetica Neue"/>
              </a:rPr>
              <a:t>Summer Staff</a:t>
            </a:r>
            <a:endParaRPr b="0" i="0" sz="4000" u="sng">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Helvetica Neue"/>
              <a:buNone/>
            </a:pPr>
            <a:r>
              <a:rPr b="0" i="0" lang="en-US" sz="2800" u="none">
                <a:solidFill>
                  <a:srgbClr val="000000"/>
                </a:solidFill>
                <a:latin typeface="Helvetica Neue"/>
                <a:ea typeface="Helvetica Neue"/>
                <a:cs typeface="Helvetica Neue"/>
                <a:sym typeface="Helvetica Neue"/>
              </a:rPr>
              <a:t>We invest in the next generation of ministry leaders.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 name="Shape 144"/>
        <p:cNvGrpSpPr/>
        <p:nvPr/>
      </p:nvGrpSpPr>
      <p:grpSpPr>
        <a:xfrm>
          <a:off x="0" y="0"/>
          <a:ext cx="0" cy="0"/>
          <a:chOff x="0" y="0"/>
          <a:chExt cx="0" cy="0"/>
        </a:xfrm>
      </p:grpSpPr>
      <p:pic>
        <p:nvPicPr>
          <p:cNvPr id="145" name="Google Shape;145;p5"/>
          <p:cNvPicPr preferRelativeResize="0"/>
          <p:nvPr/>
        </p:nvPicPr>
        <p:blipFill rotWithShape="1">
          <a:blip r:embed="rId3">
            <a:alphaModFix/>
          </a:blip>
          <a:srcRect b="0" l="0" r="0" t="0"/>
          <a:stretch/>
        </p:blipFill>
        <p:spPr>
          <a:xfrm rot="240000">
            <a:off x="922337" y="1500187"/>
            <a:ext cx="5562600" cy="6845300"/>
          </a:xfrm>
          <a:prstGeom prst="rect">
            <a:avLst/>
          </a:prstGeom>
          <a:noFill/>
          <a:ln>
            <a:noFill/>
          </a:ln>
        </p:spPr>
      </p:pic>
      <p:pic>
        <p:nvPicPr>
          <p:cNvPr id="146" name="Google Shape;146;p5"/>
          <p:cNvPicPr preferRelativeResize="0"/>
          <p:nvPr/>
        </p:nvPicPr>
        <p:blipFill rotWithShape="1">
          <a:blip r:embed="rId4">
            <a:alphaModFix/>
          </a:blip>
          <a:srcRect b="0" l="0" r="0" t="0"/>
          <a:stretch/>
        </p:blipFill>
        <p:spPr>
          <a:xfrm rot="-180000">
            <a:off x="6253162" y="1281112"/>
            <a:ext cx="5753100" cy="3479800"/>
          </a:xfrm>
          <a:prstGeom prst="rect">
            <a:avLst/>
          </a:prstGeom>
          <a:noFill/>
          <a:ln>
            <a:noFill/>
          </a:ln>
        </p:spPr>
      </p:pic>
      <p:pic>
        <p:nvPicPr>
          <p:cNvPr id="147" name="Google Shape;147;p5"/>
          <p:cNvPicPr preferRelativeResize="0"/>
          <p:nvPr/>
        </p:nvPicPr>
        <p:blipFill rotWithShape="1">
          <a:blip r:embed="rId5">
            <a:alphaModFix/>
          </a:blip>
          <a:srcRect b="0" l="0" r="0" t="0"/>
          <a:stretch/>
        </p:blipFill>
        <p:spPr>
          <a:xfrm>
            <a:off x="6503987" y="4735512"/>
            <a:ext cx="5918200" cy="382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f0d407bb78_0_31"/>
          <p:cNvPicPr preferRelativeResize="0"/>
          <p:nvPr/>
        </p:nvPicPr>
        <p:blipFill rotWithShape="1">
          <a:blip r:embed="rId3">
            <a:alphaModFix/>
          </a:blip>
          <a:srcRect b="2634" l="9694" r="9919" t="9561"/>
          <a:stretch/>
        </p:blipFill>
        <p:spPr>
          <a:xfrm>
            <a:off x="1383725" y="911225"/>
            <a:ext cx="10209224" cy="6969274"/>
          </a:xfrm>
          <a:prstGeom prst="rect">
            <a:avLst/>
          </a:prstGeom>
          <a:noFill/>
          <a:ln>
            <a:noFill/>
          </a:ln>
        </p:spPr>
      </p:pic>
      <p:sp>
        <p:nvSpPr>
          <p:cNvPr id="153" name="Google Shape;153;gf0d407bb78_0_31"/>
          <p:cNvSpPr/>
          <p:nvPr/>
        </p:nvSpPr>
        <p:spPr>
          <a:xfrm>
            <a:off x="1397750" y="7779250"/>
            <a:ext cx="10209300" cy="183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f0d407bb78_0_31"/>
          <p:cNvSpPr txBox="1"/>
          <p:nvPr/>
        </p:nvSpPr>
        <p:spPr>
          <a:xfrm>
            <a:off x="1468100" y="7675000"/>
            <a:ext cx="9720000" cy="2047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0000"/>
              </a:lnSpc>
              <a:spcBef>
                <a:spcPts val="2300"/>
              </a:spcBef>
              <a:spcAft>
                <a:spcPts val="0"/>
              </a:spcAft>
              <a:buNone/>
            </a:pPr>
            <a:r>
              <a:rPr lang="en-US" sz="2700">
                <a:solidFill>
                  <a:srgbClr val="333333"/>
                </a:solidFill>
                <a:highlight>
                  <a:schemeClr val="lt1"/>
                </a:highlight>
              </a:rPr>
              <a:t>Friday</a:t>
            </a:r>
            <a:endParaRPr sz="2700">
              <a:solidFill>
                <a:srgbClr val="333333"/>
              </a:solidFill>
              <a:highlight>
                <a:schemeClr val="lt1"/>
              </a:highlight>
            </a:endParaRPr>
          </a:p>
          <a:p>
            <a:pPr indent="-314325" lvl="0" marL="457200" rtl="0" algn="l">
              <a:lnSpc>
                <a:spcPct val="144444"/>
              </a:lnSpc>
              <a:spcBef>
                <a:spcPts val="4600"/>
              </a:spcBef>
              <a:spcAft>
                <a:spcPts val="0"/>
              </a:spcAft>
              <a:buClr>
                <a:srgbClr val="333333"/>
              </a:buClr>
              <a:buSzPts val="1350"/>
              <a:buChar char="●"/>
            </a:pPr>
            <a:r>
              <a:rPr i="1" lang="en-US" sz="1350">
                <a:solidFill>
                  <a:srgbClr val="333333"/>
                </a:solidFill>
                <a:highlight>
                  <a:schemeClr val="lt1"/>
                </a:highlight>
              </a:rPr>
              <a:t>6:30–7:00 am:</a:t>
            </a:r>
            <a:r>
              <a:rPr lang="en-US" sz="1350">
                <a:solidFill>
                  <a:srgbClr val="333333"/>
                </a:solidFill>
                <a:highlight>
                  <a:schemeClr val="lt1"/>
                </a:highlight>
              </a:rPr>
              <a:t>  Wake Up and Load Vehicles</a:t>
            </a:r>
            <a:endParaRPr sz="1350">
              <a:solidFill>
                <a:srgbClr val="333333"/>
              </a:solidFill>
              <a:highlight>
                <a:schemeClr val="lt1"/>
              </a:highlight>
            </a:endParaRPr>
          </a:p>
          <a:p>
            <a:pPr indent="-314325" lvl="0" marL="457200" rtl="0" algn="l">
              <a:lnSpc>
                <a:spcPct val="144444"/>
              </a:lnSpc>
              <a:spcBef>
                <a:spcPts val="0"/>
              </a:spcBef>
              <a:spcAft>
                <a:spcPts val="0"/>
              </a:spcAft>
              <a:buClr>
                <a:srgbClr val="333333"/>
              </a:buClr>
              <a:buSzPts val="1350"/>
              <a:buChar char="●"/>
            </a:pPr>
            <a:r>
              <a:rPr i="1" lang="en-US" sz="1350">
                <a:solidFill>
                  <a:srgbClr val="333333"/>
                </a:solidFill>
                <a:highlight>
                  <a:schemeClr val="lt1"/>
                </a:highlight>
              </a:rPr>
              <a:t>7:00–9:00 am:</a:t>
            </a:r>
            <a:r>
              <a:rPr lang="en-US" sz="1350">
                <a:solidFill>
                  <a:srgbClr val="333333"/>
                </a:solidFill>
                <a:highlight>
                  <a:schemeClr val="lt1"/>
                </a:highlight>
              </a:rPr>
              <a:t>  Breakfast, Building Cleanup and Send-Off</a:t>
            </a:r>
            <a:endParaRPr sz="1350">
              <a:solidFill>
                <a:srgbClr val="333333"/>
              </a:solidFill>
              <a:highlight>
                <a:schemeClr val="lt1"/>
              </a:highlight>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f0d407bb78_0_0"/>
          <p:cNvSpPr/>
          <p:nvPr/>
        </p:nvSpPr>
        <p:spPr>
          <a:xfrm>
            <a:off x="826850" y="1333100"/>
            <a:ext cx="11542200" cy="6699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f0d407bb78_0_0"/>
          <p:cNvSpPr txBox="1"/>
          <p:nvPr>
            <p:ph idx="1" type="body"/>
          </p:nvPr>
        </p:nvSpPr>
        <p:spPr>
          <a:xfrm>
            <a:off x="270000" y="236250"/>
            <a:ext cx="6851100" cy="641400"/>
          </a:xfrm>
          <a:prstGeom prst="rect">
            <a:avLst/>
          </a:prstGeom>
        </p:spPr>
        <p:txBody>
          <a:bodyPr anchorCtr="0" anchor="t" bIns="45700" lIns="91425" spcFirstLastPara="1" rIns="91425" wrap="square" tIns="45700">
            <a:noAutofit/>
          </a:bodyPr>
          <a:lstStyle/>
          <a:p>
            <a:pPr indent="0" lvl="0" marL="0" rtl="0" algn="l">
              <a:spcBef>
                <a:spcPts val="2400"/>
              </a:spcBef>
              <a:spcAft>
                <a:spcPts val="0"/>
              </a:spcAft>
              <a:buNone/>
            </a:pPr>
            <a:r>
              <a:rPr lang="en-US" sz="3500">
                <a:highlight>
                  <a:schemeClr val="lt1"/>
                </a:highlight>
              </a:rPr>
              <a:t>Traveling and packing</a:t>
            </a:r>
            <a:endParaRPr sz="3500">
              <a:highlight>
                <a:schemeClr val="lt1"/>
              </a:highlight>
            </a:endParaRPr>
          </a:p>
          <a:p>
            <a:pPr indent="0" lvl="0" marL="0" rtl="0" algn="l">
              <a:spcBef>
                <a:spcPts val="2400"/>
              </a:spcBef>
              <a:spcAft>
                <a:spcPts val="0"/>
              </a:spcAft>
              <a:buNone/>
            </a:pPr>
            <a:r>
              <a:t/>
            </a:r>
            <a:endParaRPr/>
          </a:p>
        </p:txBody>
      </p:sp>
      <p:sp>
        <p:nvSpPr>
          <p:cNvPr id="161" name="Google Shape;161;gf0d407bb78_0_0"/>
          <p:cNvSpPr txBox="1"/>
          <p:nvPr/>
        </p:nvSpPr>
        <p:spPr>
          <a:xfrm>
            <a:off x="641250" y="1822475"/>
            <a:ext cx="9720000" cy="5387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914400" rtl="0" algn="l">
              <a:lnSpc>
                <a:spcPct val="115000"/>
              </a:lnSpc>
              <a:spcBef>
                <a:spcPts val="0"/>
              </a:spcBef>
              <a:spcAft>
                <a:spcPts val="0"/>
              </a:spcAft>
              <a:buNone/>
            </a:pPr>
            <a:r>
              <a:rPr lang="en-US" sz="2000"/>
              <a:t>We will be renting 12-15 passenger vans and anticipate having 10-12 people attending this trip. </a:t>
            </a:r>
            <a:endParaRPr sz="2000"/>
          </a:p>
          <a:p>
            <a:pPr indent="0" lvl="0" marL="914400" rtl="0" algn="l">
              <a:lnSpc>
                <a:spcPct val="115000"/>
              </a:lnSpc>
              <a:spcBef>
                <a:spcPts val="0"/>
              </a:spcBef>
              <a:spcAft>
                <a:spcPts val="0"/>
              </a:spcAft>
              <a:buNone/>
            </a:pPr>
            <a:r>
              <a:t/>
            </a:r>
            <a:endParaRPr sz="2000"/>
          </a:p>
          <a:p>
            <a:pPr indent="0" lvl="0" marL="914400" rtl="0" algn="l">
              <a:lnSpc>
                <a:spcPct val="115000"/>
              </a:lnSpc>
              <a:spcBef>
                <a:spcPts val="0"/>
              </a:spcBef>
              <a:spcAft>
                <a:spcPts val="0"/>
              </a:spcAft>
              <a:buNone/>
            </a:pPr>
            <a:r>
              <a:rPr lang="en-US" sz="2000"/>
              <a:t>We will be leaving the church at 7:15am Saturday the 25th. </a:t>
            </a:r>
            <a:endParaRPr sz="2000"/>
          </a:p>
          <a:p>
            <a:pPr indent="0" lvl="0" marL="914400" rtl="0" algn="l">
              <a:lnSpc>
                <a:spcPct val="115000"/>
              </a:lnSpc>
              <a:spcBef>
                <a:spcPts val="0"/>
              </a:spcBef>
              <a:spcAft>
                <a:spcPts val="0"/>
              </a:spcAft>
              <a:buNone/>
            </a:pPr>
            <a:r>
              <a:t/>
            </a:r>
            <a:endParaRPr sz="2000"/>
          </a:p>
          <a:p>
            <a:pPr indent="0" lvl="0" marL="914400" rtl="0" algn="l">
              <a:lnSpc>
                <a:spcPct val="115000"/>
              </a:lnSpc>
              <a:spcBef>
                <a:spcPts val="0"/>
              </a:spcBef>
              <a:spcAft>
                <a:spcPts val="0"/>
              </a:spcAft>
              <a:buNone/>
            </a:pPr>
            <a:r>
              <a:rPr lang="en-US" sz="2000"/>
              <a:t>The weather will most likely be similar to MN in June, so pack for cool-hot weather conditions including rain gear. </a:t>
            </a:r>
            <a:endParaRPr sz="2000"/>
          </a:p>
          <a:p>
            <a:pPr indent="0" lvl="0" marL="0" rtl="0" algn="l">
              <a:lnSpc>
                <a:spcPct val="115000"/>
              </a:lnSpc>
              <a:spcBef>
                <a:spcPts val="0"/>
              </a:spcBef>
              <a:spcAft>
                <a:spcPts val="0"/>
              </a:spcAft>
              <a:buNone/>
            </a:pPr>
            <a:r>
              <a:t/>
            </a:r>
            <a:endParaRPr sz="2000"/>
          </a:p>
          <a:p>
            <a:pPr indent="0" lvl="0" marL="914400" rtl="0" algn="l">
              <a:spcBef>
                <a:spcPts val="0"/>
              </a:spcBef>
              <a:spcAft>
                <a:spcPts val="0"/>
              </a:spcAft>
              <a:buNone/>
            </a:pPr>
            <a:r>
              <a:rPr lang="en-US" sz="2000">
                <a:latin typeface="Calibri"/>
                <a:ea typeface="Calibri"/>
                <a:cs typeface="Calibri"/>
                <a:sym typeface="Calibri"/>
              </a:rPr>
              <a:t>For packing, your student is limited to one suitcase.  They can have a bag for bedding and a backpack for the van.  </a:t>
            </a:r>
            <a:endParaRPr sz="2000">
              <a:latin typeface="Calibri"/>
              <a:ea typeface="Calibri"/>
              <a:cs typeface="Calibri"/>
              <a:sym typeface="Calibri"/>
            </a:endParaRPr>
          </a:p>
          <a:p>
            <a:pPr indent="0" lvl="0" marL="914400" rtl="0" algn="l">
              <a:spcBef>
                <a:spcPts val="0"/>
              </a:spcBef>
              <a:spcAft>
                <a:spcPts val="0"/>
              </a:spcAft>
              <a:buNone/>
            </a:pPr>
            <a:r>
              <a:t/>
            </a:r>
            <a:endParaRPr sz="2000">
              <a:latin typeface="Calibri"/>
              <a:ea typeface="Calibri"/>
              <a:cs typeface="Calibri"/>
              <a:sym typeface="Calibri"/>
            </a:endParaRPr>
          </a:p>
          <a:p>
            <a:pPr indent="0" lvl="0" marL="914400" rtl="0" algn="l">
              <a:spcBef>
                <a:spcPts val="0"/>
              </a:spcBef>
              <a:spcAft>
                <a:spcPts val="0"/>
              </a:spcAft>
              <a:buNone/>
            </a:pPr>
            <a:r>
              <a:rPr lang="en-US" sz="2000">
                <a:latin typeface="Calibri"/>
                <a:ea typeface="Calibri"/>
                <a:cs typeface="Calibri"/>
                <a:sym typeface="Calibri"/>
              </a:rPr>
              <a:t>Your student will more than likely need a swimsuit on site. Youthworks policy is for one piece suits or a two-piece covered with a dark t-shirt.</a:t>
            </a:r>
            <a:endParaRPr sz="2000">
              <a:latin typeface="Calibri"/>
              <a:ea typeface="Calibri"/>
              <a:cs typeface="Calibri"/>
              <a:sym typeface="Calibri"/>
            </a:endParaRPr>
          </a:p>
          <a:p>
            <a:pPr indent="0" lvl="0" marL="914400" rtl="0" algn="l">
              <a:spcBef>
                <a:spcPts val="0"/>
              </a:spcBef>
              <a:spcAft>
                <a:spcPts val="0"/>
              </a:spcAft>
              <a:buNone/>
            </a:pPr>
            <a:r>
              <a:t/>
            </a:r>
            <a:endParaRPr sz="2000">
              <a:latin typeface="Calibri"/>
              <a:ea typeface="Calibri"/>
              <a:cs typeface="Calibri"/>
              <a:sym typeface="Calibri"/>
            </a:endParaRPr>
          </a:p>
          <a:p>
            <a:pPr indent="0" lvl="0" marL="914400" rtl="0" algn="l">
              <a:spcBef>
                <a:spcPts val="0"/>
              </a:spcBef>
              <a:spcAft>
                <a:spcPts val="0"/>
              </a:spcAft>
              <a:buNone/>
            </a:pPr>
            <a:r>
              <a:rPr lang="en-US" sz="2000">
                <a:latin typeface="Calibri"/>
                <a:ea typeface="Calibri"/>
                <a:cs typeface="Calibri"/>
                <a:sym typeface="Calibri"/>
              </a:rPr>
              <a:t>We plan to arrive back to Trinity at tbd pm </a:t>
            </a:r>
            <a:endParaRPr sz="20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 Bullets - 2 Column ">
  <a:themeElements>
    <a:clrScheme name="White - Bullets - 2 Column ">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 Blank">
  <a:themeElements>
    <a:clrScheme name="White - Blank">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 6 Portrait Photos">
  <a:themeElements>
    <a:clrScheme name="White - 6 Portrait Photos">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 Title &amp; Bullets">
  <a:themeElements>
    <a:clrScheme name="White - Title &amp; Bullets">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hite - Title - Top &amp; Photo">
  <a:themeElements>
    <a:clrScheme name="White - Title - Top &amp; Photo">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White - 1 Portrait Photo &amp; 2 Landscape Photos ">
  <a:themeElements>
    <a:clrScheme name="White - 1 Portrait Photo &amp; 2 Landscape Photos ">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White - Title &amp; Subtitle">
  <a:themeElements>
    <a:clrScheme name="White - Title &amp; Subtitle">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White - Title - Top">
  <a:themeElements>
    <a:clrScheme name="White - Title - Top">
      <a:dk1>
        <a:srgbClr val="71787F"/>
      </a:dk1>
      <a:lt1>
        <a:srgbClr val="FFFFFF"/>
      </a:lt1>
      <a:dk2>
        <a:srgbClr val="53585F"/>
      </a:dk2>
      <a:lt2>
        <a:srgbClr val="DCDEE0"/>
      </a:lt2>
      <a:accent1>
        <a:srgbClr val="0365C0"/>
      </a:accent1>
      <a:accent2>
        <a:srgbClr val="00882B"/>
      </a:accent2>
      <a:accent3>
        <a:srgbClr val="FFFFFF"/>
      </a:accent3>
      <a:accent4>
        <a:srgbClr val="0365C0"/>
      </a:accent4>
      <a:accent5>
        <a:srgbClr val="00882B"/>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file>